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8" r:id="rId2"/>
    <p:sldId id="416" r:id="rId3"/>
    <p:sldId id="414" r:id="rId4"/>
    <p:sldId id="395" r:id="rId5"/>
    <p:sldId id="391" r:id="rId6"/>
    <p:sldId id="296" r:id="rId7"/>
    <p:sldId id="356" r:id="rId8"/>
    <p:sldId id="385" r:id="rId9"/>
    <p:sldId id="383" r:id="rId10"/>
    <p:sldId id="388" r:id="rId11"/>
    <p:sldId id="386" r:id="rId12"/>
    <p:sldId id="387" r:id="rId13"/>
    <p:sldId id="384" r:id="rId14"/>
    <p:sldId id="344" r:id="rId15"/>
    <p:sldId id="362" r:id="rId16"/>
    <p:sldId id="345" r:id="rId17"/>
    <p:sldId id="363" r:id="rId18"/>
    <p:sldId id="413" r:id="rId19"/>
    <p:sldId id="358" r:id="rId20"/>
    <p:sldId id="411" r:id="rId21"/>
    <p:sldId id="396" r:id="rId22"/>
    <p:sldId id="401" r:id="rId23"/>
    <p:sldId id="408" r:id="rId24"/>
    <p:sldId id="409" r:id="rId25"/>
    <p:sldId id="406" r:id="rId26"/>
    <p:sldId id="415" r:id="rId27"/>
    <p:sldId id="330" r:id="rId28"/>
    <p:sldId id="399" r:id="rId29"/>
    <p:sldId id="400" r:id="rId30"/>
    <p:sldId id="410" r:id="rId31"/>
    <p:sldId id="417" r:id="rId32"/>
    <p:sldId id="394" r:id="rId33"/>
  </p:sldIdLst>
  <p:sldSz cx="12192000" cy="6858000"/>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219737-8E16-5E65-2373-F1E6C52EB28D}" name="Martin Netzer" initials="MN" userId="39677d3e5bb8c84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2F2F2"/>
    <a:srgbClr val="7C7C7B"/>
    <a:srgbClr val="8C070A"/>
    <a:srgbClr val="991719"/>
    <a:srgbClr val="AFA300"/>
    <a:srgbClr val="800000"/>
    <a:srgbClr val="991519"/>
    <a:srgbClr val="7D8000"/>
    <a:srgbClr val="A3A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A39FFC-6FDA-4210-9327-54161B0A90F9}" v="29" dt="2023-11-24T08:56:36.274"/>
    <p1510:client id="{7AB78967-78CB-4AA5-AA90-EFC752E6B393}" v="477" dt="2023-11-23T10:04:55.10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6" autoAdjust="0"/>
    <p:restoredTop sz="89777" autoAdjust="0"/>
  </p:normalViewPr>
  <p:slideViewPr>
    <p:cSldViewPr snapToGrid="0">
      <p:cViewPr varScale="1">
        <p:scale>
          <a:sx n="65" d="100"/>
          <a:sy n="65" d="100"/>
        </p:scale>
        <p:origin x="43" y="125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43"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Hohenwarter" userId="582e189c05e223ff" providerId="LiveId" clId="{7AB78967-78CB-4AA5-AA90-EFC752E6B393}"/>
    <pc:docChg chg="undo custSel addSld delSld modSld sldOrd">
      <pc:chgData name="Michael Hohenwarter" userId="582e189c05e223ff" providerId="LiveId" clId="{7AB78967-78CB-4AA5-AA90-EFC752E6B393}" dt="2023-11-24T17:11:01.989" v="808" actId="2696"/>
      <pc:docMkLst>
        <pc:docMk/>
      </pc:docMkLst>
      <pc:sldChg chg="addSp modSp mod">
        <pc:chgData name="Michael Hohenwarter" userId="582e189c05e223ff" providerId="LiveId" clId="{7AB78967-78CB-4AA5-AA90-EFC752E6B393}" dt="2023-11-23T07:41:05.054" v="100" actId="1076"/>
        <pc:sldMkLst>
          <pc:docMk/>
          <pc:sldMk cId="282786663" sldId="258"/>
        </pc:sldMkLst>
        <pc:spChg chg="mod">
          <ac:chgData name="Michael Hohenwarter" userId="582e189c05e223ff" providerId="LiveId" clId="{7AB78967-78CB-4AA5-AA90-EFC752E6B393}" dt="2023-11-23T07:40:34.488" v="69" actId="113"/>
          <ac:spMkLst>
            <pc:docMk/>
            <pc:sldMk cId="282786663" sldId="258"/>
            <ac:spMk id="2" creationId="{00000000-0000-0000-0000-000000000000}"/>
          </ac:spMkLst>
        </pc:spChg>
        <pc:spChg chg="add mod">
          <ac:chgData name="Michael Hohenwarter" userId="582e189c05e223ff" providerId="LiveId" clId="{7AB78967-78CB-4AA5-AA90-EFC752E6B393}" dt="2023-11-23T07:41:05.054" v="100" actId="1076"/>
          <ac:spMkLst>
            <pc:docMk/>
            <pc:sldMk cId="282786663" sldId="258"/>
            <ac:spMk id="3" creationId="{40F169AF-7701-C193-B6AC-C16A4EAE863E}"/>
          </ac:spMkLst>
        </pc:spChg>
      </pc:sldChg>
      <pc:sldChg chg="del">
        <pc:chgData name="Michael Hohenwarter" userId="582e189c05e223ff" providerId="LiveId" clId="{7AB78967-78CB-4AA5-AA90-EFC752E6B393}" dt="2023-11-23T07:44:49.425" v="101" actId="47"/>
        <pc:sldMkLst>
          <pc:docMk/>
          <pc:sldMk cId="2713448258" sldId="322"/>
        </pc:sldMkLst>
      </pc:sldChg>
      <pc:sldChg chg="add">
        <pc:chgData name="Michael Hohenwarter" userId="582e189c05e223ff" providerId="LiveId" clId="{7AB78967-78CB-4AA5-AA90-EFC752E6B393}" dt="2023-11-23T07:38:05.442" v="60"/>
        <pc:sldMkLst>
          <pc:docMk/>
          <pc:sldMk cId="2794332720" sldId="330"/>
        </pc:sldMkLst>
      </pc:sldChg>
      <pc:sldChg chg="modSp mod modAnim">
        <pc:chgData name="Michael Hohenwarter" userId="582e189c05e223ff" providerId="LiveId" clId="{7AB78967-78CB-4AA5-AA90-EFC752E6B393}" dt="2023-11-23T08:40:24.793" v="231" actId="20577"/>
        <pc:sldMkLst>
          <pc:docMk/>
          <pc:sldMk cId="2378004560" sldId="358"/>
        </pc:sldMkLst>
        <pc:spChg chg="mod">
          <ac:chgData name="Michael Hohenwarter" userId="582e189c05e223ff" providerId="LiveId" clId="{7AB78967-78CB-4AA5-AA90-EFC752E6B393}" dt="2023-11-23T07:37:21.898" v="59" actId="20577"/>
          <ac:spMkLst>
            <pc:docMk/>
            <pc:sldMk cId="2378004560" sldId="358"/>
            <ac:spMk id="4" creationId="{07215EB3-7364-F31F-B1AB-9F5BE3EEDC6B}"/>
          </ac:spMkLst>
        </pc:spChg>
        <pc:spChg chg="mod">
          <ac:chgData name="Michael Hohenwarter" userId="582e189c05e223ff" providerId="LiveId" clId="{7AB78967-78CB-4AA5-AA90-EFC752E6B393}" dt="2023-11-23T08:40:24.793" v="231" actId="20577"/>
          <ac:spMkLst>
            <pc:docMk/>
            <pc:sldMk cId="2378004560" sldId="358"/>
            <ac:spMk id="7" creationId="{D928543E-CB56-4591-8155-37D361D9DA55}"/>
          </ac:spMkLst>
        </pc:spChg>
      </pc:sldChg>
      <pc:sldChg chg="del">
        <pc:chgData name="Michael Hohenwarter" userId="582e189c05e223ff" providerId="LiveId" clId="{7AB78967-78CB-4AA5-AA90-EFC752E6B393}" dt="2023-11-23T07:36:01.917" v="46" actId="47"/>
        <pc:sldMkLst>
          <pc:docMk/>
          <pc:sldMk cId="4151417777" sldId="360"/>
        </pc:sldMkLst>
      </pc:sldChg>
      <pc:sldChg chg="del">
        <pc:chgData name="Michael Hohenwarter" userId="582e189c05e223ff" providerId="LiveId" clId="{7AB78967-78CB-4AA5-AA90-EFC752E6B393}" dt="2023-11-23T07:36:01.917" v="46" actId="47"/>
        <pc:sldMkLst>
          <pc:docMk/>
          <pc:sldMk cId="4185677154" sldId="361"/>
        </pc:sldMkLst>
      </pc:sldChg>
      <pc:sldChg chg="modSp mod modAnim">
        <pc:chgData name="Michael Hohenwarter" userId="582e189c05e223ff" providerId="LiveId" clId="{7AB78967-78CB-4AA5-AA90-EFC752E6B393}" dt="2023-11-23T08:19:11.191" v="134" actId="207"/>
        <pc:sldMkLst>
          <pc:docMk/>
          <pc:sldMk cId="2854966053" sldId="363"/>
        </pc:sldMkLst>
        <pc:spChg chg="mod">
          <ac:chgData name="Michael Hohenwarter" userId="582e189c05e223ff" providerId="LiveId" clId="{7AB78967-78CB-4AA5-AA90-EFC752E6B393}" dt="2023-11-23T08:17:02.722" v="102" actId="20577"/>
          <ac:spMkLst>
            <pc:docMk/>
            <pc:sldMk cId="2854966053" sldId="363"/>
            <ac:spMk id="3" creationId="{013219C3-5B24-4634-9224-0F80667D7DB0}"/>
          </ac:spMkLst>
        </pc:spChg>
        <pc:spChg chg="mod">
          <ac:chgData name="Michael Hohenwarter" userId="582e189c05e223ff" providerId="LiveId" clId="{7AB78967-78CB-4AA5-AA90-EFC752E6B393}" dt="2023-11-23T08:17:15.014" v="126" actId="1035"/>
          <ac:spMkLst>
            <pc:docMk/>
            <pc:sldMk cId="2854966053" sldId="363"/>
            <ac:spMk id="4" creationId="{CD2DFB75-040A-C192-5BC6-720D27F4722D}"/>
          </ac:spMkLst>
        </pc:spChg>
        <pc:spChg chg="mod">
          <ac:chgData name="Michael Hohenwarter" userId="582e189c05e223ff" providerId="LiveId" clId="{7AB78967-78CB-4AA5-AA90-EFC752E6B393}" dt="2023-11-23T08:17:15.014" v="126" actId="1035"/>
          <ac:spMkLst>
            <pc:docMk/>
            <pc:sldMk cId="2854966053" sldId="363"/>
            <ac:spMk id="5" creationId="{344F7B14-A6AA-31AC-204A-EB2B3DB59BFD}"/>
          </ac:spMkLst>
        </pc:spChg>
        <pc:spChg chg="mod">
          <ac:chgData name="Michael Hohenwarter" userId="582e189c05e223ff" providerId="LiveId" clId="{7AB78967-78CB-4AA5-AA90-EFC752E6B393}" dt="2023-11-23T08:18:53.690" v="132" actId="207"/>
          <ac:spMkLst>
            <pc:docMk/>
            <pc:sldMk cId="2854966053" sldId="363"/>
            <ac:spMk id="50" creationId="{A4A0B4A3-F0AE-D6B1-7200-C7DCD4615732}"/>
          </ac:spMkLst>
        </pc:spChg>
        <pc:spChg chg="mod">
          <ac:chgData name="Michael Hohenwarter" userId="582e189c05e223ff" providerId="LiveId" clId="{7AB78967-78CB-4AA5-AA90-EFC752E6B393}" dt="2023-11-23T08:19:03.281" v="133" actId="207"/>
          <ac:spMkLst>
            <pc:docMk/>
            <pc:sldMk cId="2854966053" sldId="363"/>
            <ac:spMk id="51" creationId="{72ECE479-59DB-23C7-CB71-2971ECE429D7}"/>
          </ac:spMkLst>
        </pc:spChg>
        <pc:spChg chg="mod">
          <ac:chgData name="Michael Hohenwarter" userId="582e189c05e223ff" providerId="LiveId" clId="{7AB78967-78CB-4AA5-AA90-EFC752E6B393}" dt="2023-11-23T08:19:11.191" v="134" actId="207"/>
          <ac:spMkLst>
            <pc:docMk/>
            <pc:sldMk cId="2854966053" sldId="363"/>
            <ac:spMk id="52" creationId="{6FF94459-81BB-4C8B-EA8E-F4C17E32A5BB}"/>
          </ac:spMkLst>
        </pc:spChg>
        <pc:grpChg chg="mod">
          <ac:chgData name="Michael Hohenwarter" userId="582e189c05e223ff" providerId="LiveId" clId="{7AB78967-78CB-4AA5-AA90-EFC752E6B393}" dt="2023-11-23T08:17:15.014" v="126" actId="1035"/>
          <ac:grpSpMkLst>
            <pc:docMk/>
            <pc:sldMk cId="2854966053" sldId="363"/>
            <ac:grpSpMk id="67" creationId="{97C8D489-E6DA-0388-F5FA-88C65A55CEE5}"/>
          </ac:grpSpMkLst>
        </pc:grpChg>
      </pc:sldChg>
      <pc:sldChg chg="del">
        <pc:chgData name="Michael Hohenwarter" userId="582e189c05e223ff" providerId="LiveId" clId="{7AB78967-78CB-4AA5-AA90-EFC752E6B393}" dt="2023-11-23T07:36:01.917" v="46" actId="47"/>
        <pc:sldMkLst>
          <pc:docMk/>
          <pc:sldMk cId="2960602858" sldId="369"/>
        </pc:sldMkLst>
      </pc:sldChg>
      <pc:sldChg chg="del">
        <pc:chgData name="Michael Hohenwarter" userId="582e189c05e223ff" providerId="LiveId" clId="{7AB78967-78CB-4AA5-AA90-EFC752E6B393}" dt="2023-11-23T07:44:49.425" v="101" actId="47"/>
        <pc:sldMkLst>
          <pc:docMk/>
          <pc:sldMk cId="1138129753" sldId="370"/>
        </pc:sldMkLst>
      </pc:sldChg>
      <pc:sldChg chg="del">
        <pc:chgData name="Michael Hohenwarter" userId="582e189c05e223ff" providerId="LiveId" clId="{7AB78967-78CB-4AA5-AA90-EFC752E6B393}" dt="2023-11-23T07:44:49.425" v="101" actId="47"/>
        <pc:sldMkLst>
          <pc:docMk/>
          <pc:sldMk cId="2332034079" sldId="371"/>
        </pc:sldMkLst>
      </pc:sldChg>
      <pc:sldChg chg="del">
        <pc:chgData name="Michael Hohenwarter" userId="582e189c05e223ff" providerId="LiveId" clId="{7AB78967-78CB-4AA5-AA90-EFC752E6B393}" dt="2023-11-23T07:44:49.425" v="101" actId="47"/>
        <pc:sldMkLst>
          <pc:docMk/>
          <pc:sldMk cId="2706738241" sldId="372"/>
        </pc:sldMkLst>
      </pc:sldChg>
      <pc:sldChg chg="del">
        <pc:chgData name="Michael Hohenwarter" userId="582e189c05e223ff" providerId="LiveId" clId="{7AB78967-78CB-4AA5-AA90-EFC752E6B393}" dt="2023-11-23T07:44:49.425" v="101" actId="47"/>
        <pc:sldMkLst>
          <pc:docMk/>
          <pc:sldMk cId="3400506015" sldId="374"/>
        </pc:sldMkLst>
      </pc:sldChg>
      <pc:sldChg chg="del">
        <pc:chgData name="Michael Hohenwarter" userId="582e189c05e223ff" providerId="LiveId" clId="{7AB78967-78CB-4AA5-AA90-EFC752E6B393}" dt="2023-11-23T07:44:49.425" v="101" actId="47"/>
        <pc:sldMkLst>
          <pc:docMk/>
          <pc:sldMk cId="1983766647" sldId="375"/>
        </pc:sldMkLst>
      </pc:sldChg>
      <pc:sldChg chg="del">
        <pc:chgData name="Michael Hohenwarter" userId="582e189c05e223ff" providerId="LiveId" clId="{7AB78967-78CB-4AA5-AA90-EFC752E6B393}" dt="2023-11-23T07:44:49.425" v="101" actId="47"/>
        <pc:sldMkLst>
          <pc:docMk/>
          <pc:sldMk cId="4093030773" sldId="378"/>
        </pc:sldMkLst>
      </pc:sldChg>
      <pc:sldChg chg="del">
        <pc:chgData name="Michael Hohenwarter" userId="582e189c05e223ff" providerId="LiveId" clId="{7AB78967-78CB-4AA5-AA90-EFC752E6B393}" dt="2023-11-23T07:44:49.425" v="101" actId="47"/>
        <pc:sldMkLst>
          <pc:docMk/>
          <pc:sldMk cId="1216662765" sldId="379"/>
        </pc:sldMkLst>
      </pc:sldChg>
      <pc:sldChg chg="del">
        <pc:chgData name="Michael Hohenwarter" userId="582e189c05e223ff" providerId="LiveId" clId="{7AB78967-78CB-4AA5-AA90-EFC752E6B393}" dt="2023-11-23T07:44:49.425" v="101" actId="47"/>
        <pc:sldMkLst>
          <pc:docMk/>
          <pc:sldMk cId="717937062" sldId="380"/>
        </pc:sldMkLst>
      </pc:sldChg>
      <pc:sldChg chg="del">
        <pc:chgData name="Michael Hohenwarter" userId="582e189c05e223ff" providerId="LiveId" clId="{7AB78967-78CB-4AA5-AA90-EFC752E6B393}" dt="2023-11-23T07:44:49.425" v="101" actId="47"/>
        <pc:sldMkLst>
          <pc:docMk/>
          <pc:sldMk cId="4287806637" sldId="382"/>
        </pc:sldMkLst>
      </pc:sldChg>
      <pc:sldChg chg="modSp mod ord">
        <pc:chgData name="Michael Hohenwarter" userId="582e189c05e223ff" providerId="LiveId" clId="{7AB78967-78CB-4AA5-AA90-EFC752E6B393}" dt="2023-11-23T07:35:48.241" v="45"/>
        <pc:sldMkLst>
          <pc:docMk/>
          <pc:sldMk cId="16529546" sldId="393"/>
        </pc:sldMkLst>
        <pc:spChg chg="mod">
          <ac:chgData name="Michael Hohenwarter" userId="582e189c05e223ff" providerId="LiveId" clId="{7AB78967-78CB-4AA5-AA90-EFC752E6B393}" dt="2023-11-23T07:35:08.558" v="43" actId="20577"/>
          <ac:spMkLst>
            <pc:docMk/>
            <pc:sldMk cId="16529546" sldId="393"/>
            <ac:spMk id="2" creationId="{2E6A1ABF-7F65-0018-D508-D6E3D0BFE735}"/>
          </ac:spMkLst>
        </pc:spChg>
        <pc:spChg chg="mod">
          <ac:chgData name="Michael Hohenwarter" userId="582e189c05e223ff" providerId="LiveId" clId="{7AB78967-78CB-4AA5-AA90-EFC752E6B393}" dt="2023-11-23T07:33:39.927" v="0"/>
          <ac:spMkLst>
            <pc:docMk/>
            <pc:sldMk cId="16529546" sldId="393"/>
            <ac:spMk id="3" creationId="{FDFCE3B3-70BB-21E4-9E6F-A9B413A36A64}"/>
          </ac:spMkLst>
        </pc:spChg>
      </pc:sldChg>
      <pc:sldChg chg="ord">
        <pc:chgData name="Michael Hohenwarter" userId="582e189c05e223ff" providerId="LiveId" clId="{7AB78967-78CB-4AA5-AA90-EFC752E6B393}" dt="2023-11-23T07:35:48.241" v="45"/>
        <pc:sldMkLst>
          <pc:docMk/>
          <pc:sldMk cId="524701256" sldId="394"/>
        </pc:sldMkLst>
      </pc:sldChg>
      <pc:sldChg chg="add">
        <pc:chgData name="Michael Hohenwarter" userId="582e189c05e223ff" providerId="LiveId" clId="{7AB78967-78CB-4AA5-AA90-EFC752E6B393}" dt="2023-11-23T07:38:05.442" v="60"/>
        <pc:sldMkLst>
          <pc:docMk/>
          <pc:sldMk cId="1368735249" sldId="396"/>
        </pc:sldMkLst>
      </pc:sldChg>
      <pc:sldChg chg="add ord">
        <pc:chgData name="Michael Hohenwarter" userId="582e189c05e223ff" providerId="LiveId" clId="{7AB78967-78CB-4AA5-AA90-EFC752E6B393}" dt="2023-11-23T09:01:48.692" v="427"/>
        <pc:sldMkLst>
          <pc:docMk/>
          <pc:sldMk cId="210238468" sldId="397"/>
        </pc:sldMkLst>
      </pc:sldChg>
      <pc:sldChg chg="add modAnim">
        <pc:chgData name="Michael Hohenwarter" userId="582e189c05e223ff" providerId="LiveId" clId="{7AB78967-78CB-4AA5-AA90-EFC752E6B393}" dt="2023-11-23T09:11:12.193" v="492"/>
        <pc:sldMkLst>
          <pc:docMk/>
          <pc:sldMk cId="988206547" sldId="399"/>
        </pc:sldMkLst>
      </pc:sldChg>
      <pc:sldChg chg="modSp add mod ord modAnim">
        <pc:chgData name="Michael Hohenwarter" userId="582e189c05e223ff" providerId="LiveId" clId="{7AB78967-78CB-4AA5-AA90-EFC752E6B393}" dt="2023-11-23T10:04:55.105" v="807" actId="20577"/>
        <pc:sldMkLst>
          <pc:docMk/>
          <pc:sldMk cId="1489323746" sldId="400"/>
        </pc:sldMkLst>
        <pc:spChg chg="mod">
          <ac:chgData name="Michael Hohenwarter" userId="582e189c05e223ff" providerId="LiveId" clId="{7AB78967-78CB-4AA5-AA90-EFC752E6B393}" dt="2023-11-23T09:18:54.571" v="517" actId="20577"/>
          <ac:spMkLst>
            <pc:docMk/>
            <pc:sldMk cId="1489323746" sldId="400"/>
            <ac:spMk id="2" creationId="{00000000-0000-0000-0000-000000000000}"/>
          </ac:spMkLst>
        </pc:spChg>
        <pc:spChg chg="mod">
          <ac:chgData name="Michael Hohenwarter" userId="582e189c05e223ff" providerId="LiveId" clId="{7AB78967-78CB-4AA5-AA90-EFC752E6B393}" dt="2023-11-23T10:04:55.105" v="807" actId="20577"/>
          <ac:spMkLst>
            <pc:docMk/>
            <pc:sldMk cId="1489323746" sldId="400"/>
            <ac:spMk id="3" creationId="{00000000-0000-0000-0000-000000000000}"/>
          </ac:spMkLst>
        </pc:spChg>
      </pc:sldChg>
      <pc:sldChg chg="modSp add ord modAnim">
        <pc:chgData name="Michael Hohenwarter" userId="582e189c05e223ff" providerId="LiveId" clId="{7AB78967-78CB-4AA5-AA90-EFC752E6B393}" dt="2023-11-23T09:03:14.588" v="490" actId="20577"/>
        <pc:sldMkLst>
          <pc:docMk/>
          <pc:sldMk cId="855775059" sldId="401"/>
        </pc:sldMkLst>
        <pc:spChg chg="mod">
          <ac:chgData name="Michael Hohenwarter" userId="582e189c05e223ff" providerId="LiveId" clId="{7AB78967-78CB-4AA5-AA90-EFC752E6B393}" dt="2023-11-23T09:03:14.588" v="490" actId="20577"/>
          <ac:spMkLst>
            <pc:docMk/>
            <pc:sldMk cId="855775059" sldId="401"/>
            <ac:spMk id="3" creationId="{B46E3D3C-616D-5220-C5A9-72068FA5F209}"/>
          </ac:spMkLst>
        </pc:spChg>
      </pc:sldChg>
      <pc:sldChg chg="modSp add mod ord modAnim">
        <pc:chgData name="Michael Hohenwarter" userId="582e189c05e223ff" providerId="LiveId" clId="{7AB78967-78CB-4AA5-AA90-EFC752E6B393}" dt="2023-11-23T09:17:49.848" v="508"/>
        <pc:sldMkLst>
          <pc:docMk/>
          <pc:sldMk cId="2651915829" sldId="402"/>
        </pc:sldMkLst>
        <pc:graphicFrameChg chg="mod">
          <ac:chgData name="Michael Hohenwarter" userId="582e189c05e223ff" providerId="LiveId" clId="{7AB78967-78CB-4AA5-AA90-EFC752E6B393}" dt="2023-11-23T09:17:14.629" v="506" actId="1076"/>
          <ac:graphicFrameMkLst>
            <pc:docMk/>
            <pc:sldMk cId="2651915829" sldId="402"/>
            <ac:graphicFrameMk id="4" creationId="{013C4EE4-0EE4-0B71-6E19-8E699B9C13C8}"/>
          </ac:graphicFrameMkLst>
        </pc:graphicFrameChg>
      </pc:sldChg>
      <pc:sldChg chg="addSp modSp add mod modAnim">
        <pc:chgData name="Michael Hohenwarter" userId="582e189c05e223ff" providerId="LiveId" clId="{7AB78967-78CB-4AA5-AA90-EFC752E6B393}" dt="2023-11-23T09:42:42.931" v="797"/>
        <pc:sldMkLst>
          <pc:docMk/>
          <pc:sldMk cId="2885524069" sldId="406"/>
        </pc:sldMkLst>
        <pc:spChg chg="add mod">
          <ac:chgData name="Michael Hohenwarter" userId="582e189c05e223ff" providerId="LiveId" clId="{7AB78967-78CB-4AA5-AA90-EFC752E6B393}" dt="2023-11-23T09:42:28.643" v="796" actId="404"/>
          <ac:spMkLst>
            <pc:docMk/>
            <pc:sldMk cId="2885524069" sldId="406"/>
            <ac:spMk id="5" creationId="{9B4525AF-86E5-B67F-041F-4FC885A9EB7F}"/>
          </ac:spMkLst>
        </pc:spChg>
      </pc:sldChg>
      <pc:sldChg chg="add del mod ord modAnim modShow">
        <pc:chgData name="Michael Hohenwarter" userId="582e189c05e223ff" providerId="LiveId" clId="{7AB78967-78CB-4AA5-AA90-EFC752E6B393}" dt="2023-11-24T17:11:01.989" v="808" actId="2696"/>
        <pc:sldMkLst>
          <pc:docMk/>
          <pc:sldMk cId="2509667668" sldId="407"/>
        </pc:sldMkLst>
      </pc:sldChg>
      <pc:sldChg chg="add ord">
        <pc:chgData name="Michael Hohenwarter" userId="582e189c05e223ff" providerId="LiveId" clId="{7AB78967-78CB-4AA5-AA90-EFC752E6B393}" dt="2023-11-23T09:00:37.908" v="425"/>
        <pc:sldMkLst>
          <pc:docMk/>
          <pc:sldMk cId="1988021311" sldId="408"/>
        </pc:sldMkLst>
      </pc:sldChg>
      <pc:sldChg chg="add">
        <pc:chgData name="Michael Hohenwarter" userId="582e189c05e223ff" providerId="LiveId" clId="{7AB78967-78CB-4AA5-AA90-EFC752E6B393}" dt="2023-11-23T07:38:05.442" v="60"/>
        <pc:sldMkLst>
          <pc:docMk/>
          <pc:sldMk cId="852027828" sldId="409"/>
        </pc:sldMkLst>
      </pc:sldChg>
      <pc:sldChg chg="modSp add mod">
        <pc:chgData name="Michael Hohenwarter" userId="582e189c05e223ff" providerId="LiveId" clId="{7AB78967-78CB-4AA5-AA90-EFC752E6B393}" dt="2023-11-23T09:19:57.763" v="589" actId="20577"/>
        <pc:sldMkLst>
          <pc:docMk/>
          <pc:sldMk cId="1881453975" sldId="410"/>
        </pc:sldMkLst>
        <pc:spChg chg="mod">
          <ac:chgData name="Michael Hohenwarter" userId="582e189c05e223ff" providerId="LiveId" clId="{7AB78967-78CB-4AA5-AA90-EFC752E6B393}" dt="2023-11-23T09:19:57.763" v="589" actId="20577"/>
          <ac:spMkLst>
            <pc:docMk/>
            <pc:sldMk cId="1881453975" sldId="410"/>
            <ac:spMk id="3" creationId="{00000000-0000-0000-0000-000000000000}"/>
          </ac:spMkLst>
        </pc:spChg>
      </pc:sldChg>
      <pc:sldChg chg="modSp add modAnim">
        <pc:chgData name="Michael Hohenwarter" userId="582e189c05e223ff" providerId="LiveId" clId="{7AB78967-78CB-4AA5-AA90-EFC752E6B393}" dt="2023-11-23T08:52:08.385" v="415"/>
        <pc:sldMkLst>
          <pc:docMk/>
          <pc:sldMk cId="3959428141" sldId="411"/>
        </pc:sldMkLst>
        <pc:spChg chg="mod">
          <ac:chgData name="Michael Hohenwarter" userId="582e189c05e223ff" providerId="LiveId" clId="{7AB78967-78CB-4AA5-AA90-EFC752E6B393}" dt="2023-11-23T08:51:07.528" v="406" actId="20577"/>
          <ac:spMkLst>
            <pc:docMk/>
            <pc:sldMk cId="3959428141" sldId="411"/>
            <ac:spMk id="5" creationId="{3969A848-E3EC-1531-545B-754A10833AD0}"/>
          </ac:spMkLst>
        </pc:spChg>
        <pc:spChg chg="mod">
          <ac:chgData name="Michael Hohenwarter" userId="582e189c05e223ff" providerId="LiveId" clId="{7AB78967-78CB-4AA5-AA90-EFC752E6B393}" dt="2023-11-23T08:51:19.336" v="409" actId="20577"/>
          <ac:spMkLst>
            <pc:docMk/>
            <pc:sldMk cId="3959428141" sldId="411"/>
            <ac:spMk id="7" creationId="{D928543E-CB56-4591-8155-37D361D9DA55}"/>
          </ac:spMkLst>
        </pc:spChg>
        <pc:spChg chg="mod">
          <ac:chgData name="Michael Hohenwarter" userId="582e189c05e223ff" providerId="LiveId" clId="{7AB78967-78CB-4AA5-AA90-EFC752E6B393}" dt="2023-11-23T08:50:42.688" v="361" actId="20577"/>
          <ac:spMkLst>
            <pc:docMk/>
            <pc:sldMk cId="3959428141" sldId="411"/>
            <ac:spMk id="17" creationId="{27492FDA-D242-F7BF-1831-60D024DCABCB}"/>
          </ac:spMkLst>
        </pc:spChg>
      </pc:sldChg>
    </pc:docChg>
  </pc:docChgLst>
  <pc:docChgLst>
    <pc:chgData name="Michael Hohenwarter" userId="582e189c05e223ff" providerId="LiveId" clId="{26A39FFC-6FDA-4210-9327-54161B0A90F9}"/>
    <pc:docChg chg="undo custSel addSld delSld modSld">
      <pc:chgData name="Michael Hohenwarter" userId="582e189c05e223ff" providerId="LiveId" clId="{26A39FFC-6FDA-4210-9327-54161B0A90F9}" dt="2023-11-24T08:57:32.530" v="480" actId="20577"/>
      <pc:docMkLst>
        <pc:docMk/>
      </pc:docMkLst>
      <pc:sldChg chg="modSp mod">
        <pc:chgData name="Michael Hohenwarter" userId="582e189c05e223ff" providerId="LiveId" clId="{26A39FFC-6FDA-4210-9327-54161B0A90F9}" dt="2023-11-24T08:40:19.141" v="323" actId="20577"/>
        <pc:sldMkLst>
          <pc:docMk/>
          <pc:sldMk cId="1568981" sldId="392"/>
        </pc:sldMkLst>
        <pc:spChg chg="mod">
          <ac:chgData name="Michael Hohenwarter" userId="582e189c05e223ff" providerId="LiveId" clId="{26A39FFC-6FDA-4210-9327-54161B0A90F9}" dt="2023-11-24T08:40:19.141" v="323" actId="20577"/>
          <ac:spMkLst>
            <pc:docMk/>
            <pc:sldMk cId="1568981" sldId="392"/>
            <ac:spMk id="2" creationId="{2E6A1ABF-7F65-0018-D508-D6E3D0BFE735}"/>
          </ac:spMkLst>
        </pc:spChg>
      </pc:sldChg>
      <pc:sldChg chg="add del">
        <pc:chgData name="Michael Hohenwarter" userId="582e189c05e223ff" providerId="LiveId" clId="{26A39FFC-6FDA-4210-9327-54161B0A90F9}" dt="2023-11-23T23:07:46.118" v="246" actId="47"/>
        <pc:sldMkLst>
          <pc:docMk/>
          <pc:sldMk cId="3694867330" sldId="412"/>
        </pc:sldMkLst>
      </pc:sldChg>
      <pc:sldChg chg="addSp modSp add mod modAnim">
        <pc:chgData name="Michael Hohenwarter" userId="582e189c05e223ff" providerId="LiveId" clId="{26A39FFC-6FDA-4210-9327-54161B0A90F9}" dt="2023-11-24T07:46:05.758" v="265" actId="5793"/>
        <pc:sldMkLst>
          <pc:docMk/>
          <pc:sldMk cId="2297534432" sldId="413"/>
        </pc:sldMkLst>
        <pc:spChg chg="mod">
          <ac:chgData name="Michael Hohenwarter" userId="582e189c05e223ff" providerId="LiveId" clId="{26A39FFC-6FDA-4210-9327-54161B0A90F9}" dt="2023-11-23T22:42:46.888" v="2"/>
          <ac:spMkLst>
            <pc:docMk/>
            <pc:sldMk cId="2297534432" sldId="413"/>
            <ac:spMk id="2" creationId="{00000000-0000-0000-0000-000000000000}"/>
          </ac:spMkLst>
        </pc:spChg>
        <pc:spChg chg="mod">
          <ac:chgData name="Michael Hohenwarter" userId="582e189c05e223ff" providerId="LiveId" clId="{26A39FFC-6FDA-4210-9327-54161B0A90F9}" dt="2023-11-24T07:46:05.758" v="265" actId="5793"/>
          <ac:spMkLst>
            <pc:docMk/>
            <pc:sldMk cId="2297534432" sldId="413"/>
            <ac:spMk id="4" creationId="{EA8F5242-5EFB-F194-B459-94BB75793E52}"/>
          </ac:spMkLst>
        </pc:spChg>
        <pc:spChg chg="mod">
          <ac:chgData name="Michael Hohenwarter" userId="582e189c05e223ff" providerId="LiveId" clId="{26A39FFC-6FDA-4210-9327-54161B0A90F9}" dt="2023-11-23T22:59:39.694" v="233"/>
          <ac:spMkLst>
            <pc:docMk/>
            <pc:sldMk cId="2297534432" sldId="413"/>
            <ac:spMk id="6" creationId="{ED64E9DE-9B7F-4D48-E573-7F072240E4D9}"/>
          </ac:spMkLst>
        </pc:spChg>
        <pc:spChg chg="mod">
          <ac:chgData name="Michael Hohenwarter" userId="582e189c05e223ff" providerId="LiveId" clId="{26A39FFC-6FDA-4210-9327-54161B0A90F9}" dt="2023-11-23T22:59:39.694" v="233"/>
          <ac:spMkLst>
            <pc:docMk/>
            <pc:sldMk cId="2297534432" sldId="413"/>
            <ac:spMk id="7" creationId="{55410A96-02B4-C4DA-41E9-11F5590468AA}"/>
          </ac:spMkLst>
        </pc:spChg>
        <pc:spChg chg="mod">
          <ac:chgData name="Michael Hohenwarter" userId="582e189c05e223ff" providerId="LiveId" clId="{26A39FFC-6FDA-4210-9327-54161B0A90F9}" dt="2023-11-23T22:59:39.694" v="233"/>
          <ac:spMkLst>
            <pc:docMk/>
            <pc:sldMk cId="2297534432" sldId="413"/>
            <ac:spMk id="8" creationId="{8AE37FD9-D954-82D5-9C8E-055EE216160B}"/>
          </ac:spMkLst>
        </pc:spChg>
        <pc:spChg chg="mod">
          <ac:chgData name="Michael Hohenwarter" userId="582e189c05e223ff" providerId="LiveId" clId="{26A39FFC-6FDA-4210-9327-54161B0A90F9}" dt="2023-11-23T22:59:39.694" v="233"/>
          <ac:spMkLst>
            <pc:docMk/>
            <pc:sldMk cId="2297534432" sldId="413"/>
            <ac:spMk id="9" creationId="{8240DFE3-3763-2DD6-AFB3-3578A4B8FA37}"/>
          </ac:spMkLst>
        </pc:spChg>
        <pc:spChg chg="mod">
          <ac:chgData name="Michael Hohenwarter" userId="582e189c05e223ff" providerId="LiveId" clId="{26A39FFC-6FDA-4210-9327-54161B0A90F9}" dt="2023-11-23T22:59:39.694" v="233"/>
          <ac:spMkLst>
            <pc:docMk/>
            <pc:sldMk cId="2297534432" sldId="413"/>
            <ac:spMk id="10" creationId="{9F91B5D1-AFFC-605A-1C32-866ACAB1DF60}"/>
          </ac:spMkLst>
        </pc:spChg>
        <pc:spChg chg="mod">
          <ac:chgData name="Michael Hohenwarter" userId="582e189c05e223ff" providerId="LiveId" clId="{26A39FFC-6FDA-4210-9327-54161B0A90F9}" dt="2023-11-23T22:59:39.694" v="233"/>
          <ac:spMkLst>
            <pc:docMk/>
            <pc:sldMk cId="2297534432" sldId="413"/>
            <ac:spMk id="11" creationId="{86A9097C-DE84-8DB5-AC99-1568B4AC9536}"/>
          </ac:spMkLst>
        </pc:spChg>
        <pc:spChg chg="mod">
          <ac:chgData name="Michael Hohenwarter" userId="582e189c05e223ff" providerId="LiveId" clId="{26A39FFC-6FDA-4210-9327-54161B0A90F9}" dt="2023-11-23T22:59:39.694" v="233"/>
          <ac:spMkLst>
            <pc:docMk/>
            <pc:sldMk cId="2297534432" sldId="413"/>
            <ac:spMk id="12" creationId="{A05E8940-939D-9077-05AB-DDF85A174C22}"/>
          </ac:spMkLst>
        </pc:spChg>
        <pc:spChg chg="mod">
          <ac:chgData name="Michael Hohenwarter" userId="582e189c05e223ff" providerId="LiveId" clId="{26A39FFC-6FDA-4210-9327-54161B0A90F9}" dt="2023-11-23T22:59:39.694" v="233"/>
          <ac:spMkLst>
            <pc:docMk/>
            <pc:sldMk cId="2297534432" sldId="413"/>
            <ac:spMk id="13" creationId="{9077EC23-A53A-0D57-DC49-B23A32ECAF03}"/>
          </ac:spMkLst>
        </pc:spChg>
        <pc:spChg chg="mod">
          <ac:chgData name="Michael Hohenwarter" userId="582e189c05e223ff" providerId="LiveId" clId="{26A39FFC-6FDA-4210-9327-54161B0A90F9}" dt="2023-11-23T22:59:39.694" v="233"/>
          <ac:spMkLst>
            <pc:docMk/>
            <pc:sldMk cId="2297534432" sldId="413"/>
            <ac:spMk id="14" creationId="{79515306-A42F-8616-C1BA-D02F4BC32353}"/>
          </ac:spMkLst>
        </pc:spChg>
        <pc:spChg chg="mod">
          <ac:chgData name="Michael Hohenwarter" userId="582e189c05e223ff" providerId="LiveId" clId="{26A39FFC-6FDA-4210-9327-54161B0A90F9}" dt="2023-11-23T22:59:39.694" v="233"/>
          <ac:spMkLst>
            <pc:docMk/>
            <pc:sldMk cId="2297534432" sldId="413"/>
            <ac:spMk id="15" creationId="{89337FBB-F617-0F5C-3835-00BB126D66E1}"/>
          </ac:spMkLst>
        </pc:spChg>
        <pc:grpChg chg="add mod">
          <ac:chgData name="Michael Hohenwarter" userId="582e189c05e223ff" providerId="LiveId" clId="{26A39FFC-6FDA-4210-9327-54161B0A90F9}" dt="2023-11-23T23:00:49.234" v="245" actId="1076"/>
          <ac:grpSpMkLst>
            <pc:docMk/>
            <pc:sldMk cId="2297534432" sldId="413"/>
            <ac:grpSpMk id="5" creationId="{5C543F4D-20D9-C3FF-96E1-5BECDFDF6330}"/>
          </ac:grpSpMkLst>
        </pc:grpChg>
        <pc:cxnChg chg="mod">
          <ac:chgData name="Michael Hohenwarter" userId="582e189c05e223ff" providerId="LiveId" clId="{26A39FFC-6FDA-4210-9327-54161B0A90F9}" dt="2023-11-23T22:59:39.694" v="233"/>
          <ac:cxnSpMkLst>
            <pc:docMk/>
            <pc:sldMk cId="2297534432" sldId="413"/>
            <ac:cxnSpMk id="16" creationId="{83C5689F-4B45-5905-B699-C29C2D24E725}"/>
          </ac:cxnSpMkLst>
        </pc:cxnChg>
        <pc:cxnChg chg="mod">
          <ac:chgData name="Michael Hohenwarter" userId="582e189c05e223ff" providerId="LiveId" clId="{26A39FFC-6FDA-4210-9327-54161B0A90F9}" dt="2023-11-23T22:59:39.694" v="233"/>
          <ac:cxnSpMkLst>
            <pc:docMk/>
            <pc:sldMk cId="2297534432" sldId="413"/>
            <ac:cxnSpMk id="17" creationId="{568845AE-1250-C77C-9D19-10639F7DA278}"/>
          </ac:cxnSpMkLst>
        </pc:cxnChg>
        <pc:cxnChg chg="mod">
          <ac:chgData name="Michael Hohenwarter" userId="582e189c05e223ff" providerId="LiveId" clId="{26A39FFC-6FDA-4210-9327-54161B0A90F9}" dt="2023-11-23T22:59:39.694" v="233"/>
          <ac:cxnSpMkLst>
            <pc:docMk/>
            <pc:sldMk cId="2297534432" sldId="413"/>
            <ac:cxnSpMk id="18" creationId="{A8FE4D23-6C9D-6A47-F17F-97424154020D}"/>
          </ac:cxnSpMkLst>
        </pc:cxnChg>
      </pc:sldChg>
      <pc:sldChg chg="new del">
        <pc:chgData name="Michael Hohenwarter" userId="582e189c05e223ff" providerId="LiveId" clId="{26A39FFC-6FDA-4210-9327-54161B0A90F9}" dt="2023-11-24T07:46:19.027" v="267" actId="680"/>
        <pc:sldMkLst>
          <pc:docMk/>
          <pc:sldMk cId="2685005541" sldId="414"/>
        </pc:sldMkLst>
      </pc:sldChg>
      <pc:sldChg chg="modSp add mod">
        <pc:chgData name="Michael Hohenwarter" userId="582e189c05e223ff" providerId="LiveId" clId="{26A39FFC-6FDA-4210-9327-54161B0A90F9}" dt="2023-11-24T08:57:32.530" v="480" actId="20577"/>
        <pc:sldMkLst>
          <pc:docMk/>
          <pc:sldMk cId="4087110937" sldId="414"/>
        </pc:sldMkLst>
        <pc:spChg chg="mod">
          <ac:chgData name="Michael Hohenwarter" userId="582e189c05e223ff" providerId="LiveId" clId="{26A39FFC-6FDA-4210-9327-54161B0A90F9}" dt="2023-11-24T08:57:24.551" v="476" actId="6549"/>
          <ac:spMkLst>
            <pc:docMk/>
            <pc:sldMk cId="4087110937" sldId="414"/>
            <ac:spMk id="2" creationId="{2E6A1ABF-7F65-0018-D508-D6E3D0BFE735}"/>
          </ac:spMkLst>
        </pc:spChg>
        <pc:spChg chg="mod">
          <ac:chgData name="Michael Hohenwarter" userId="582e189c05e223ff" providerId="LiveId" clId="{26A39FFC-6FDA-4210-9327-54161B0A90F9}" dt="2023-11-24T08:57:32.530" v="480" actId="20577"/>
          <ac:spMkLst>
            <pc:docMk/>
            <pc:sldMk cId="4087110937" sldId="414"/>
            <ac:spMk id="3" creationId="{FDFCE3B3-70BB-21E4-9E6F-A9B413A36A6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Diagramm%202%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960695208684226"/>
          <c:y val="0"/>
          <c:w val="0.47975628214423499"/>
          <c:h val="0.82922655487829189"/>
        </c:manualLayout>
      </c:layout>
      <c:barChart>
        <c:barDir val="bar"/>
        <c:grouping val="percentStacked"/>
        <c:varyColors val="0"/>
        <c:ser>
          <c:idx val="0"/>
          <c:order val="0"/>
          <c:tx>
            <c:strRef>
              <c:f>'[Diagramm 2 in Microsoft PowerPoint]Sheet1'!$B$15</c:f>
              <c:strCache>
                <c:ptCount val="1"/>
                <c:pt idx="0">
                  <c:v>stimme nicht zu</c:v>
                </c:pt>
              </c:strCache>
            </c:strRef>
          </c:tx>
          <c:spPr>
            <a:solidFill>
              <a:srgbClr val="CD3F3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'[Diagramm 2 in Microsoft PowerPoint]Sheet1'!$A$16:$A$20</c:f>
              <c:strCache>
                <c:ptCount val="5"/>
                <c:pt idx="0">
                  <c:v>Es ist die Aufgabe der Gemeinde, Gebäude im Ortskern anzukaufen und zu entwickeln (mit Stakeholder- oder Bürger:innenbeteiligung). Bitte klammern sie Finanzierungsfragen in ihrer Überlegung aus. (n=152)</c:v>
                </c:pt>
                <c:pt idx="1">
                  <c:v>Ein Gebäude mit unterschiedlichen Funktionen/Dienstleistungen zu entwickeln, ist äußerst komplex in der Planung und Umsetzung. In der Gemeinde haben wir dafür weder die zeitlichen noch die finanziellen Ressourcen. (n=152)</c:v>
                </c:pt>
                <c:pt idx="2">
                  <c:v>Es ist die Aufgabe der Gemeinde, Prozesse und Projekte zu initiieren oder zu verantworten, die den Ortskern beleben (Frequenz bringen, Begegnungen ermöglichen…). (n=152)</c:v>
                </c:pt>
                <c:pt idx="3">
                  <c:v>Für eine „nachhaltige“ Daseinsvorsorge und lebendige Ortszentren ist es notwendig, dass Bürger:innen/Unternehmer:innen nicht nur „Wünsche“ abliefern, sondern in der Umsetzung aktiv Mitverantwortung übernehmen. (n=152)</c:v>
                </c:pt>
                <c:pt idx="4">
                  <c:v>Jede Gemeinde braucht Orte zum Verweilen, an dem sich die Gemeindebürger:innen auch absichtslos (ohne Verabredung) begegnen können (z.B. halböffentlicher Ort: „Cafe in Verbindung mit Coworking und Kinderbetreuung“ oder „Friseur in Verbindung mit Cafe“). (n</c:v>
                </c:pt>
              </c:strCache>
            </c:strRef>
          </c:cat>
          <c:val>
            <c:numRef>
              <c:f>'[Diagramm 2 in Microsoft PowerPoint]Sheet1'!$B$16:$B$20</c:f>
              <c:numCache>
                <c:formatCode>0%</c:formatCode>
                <c:ptCount val="5"/>
                <c:pt idx="0">
                  <c:v>7.8947368421052627E-2</c:v>
                </c:pt>
                <c:pt idx="1">
                  <c:v>5.921052631578947E-2</c:v>
                </c:pt>
                <c:pt idx="2">
                  <c:v>0</c:v>
                </c:pt>
                <c:pt idx="3">
                  <c:v>1.3157894736842105E-2</c:v>
                </c:pt>
                <c:pt idx="4">
                  <c:v>6.5789473684210523E-3</c:v>
                </c:pt>
              </c:numCache>
            </c:numRef>
          </c:val>
          <c:extLst>
            <c:ext xmlns:c16="http://schemas.microsoft.com/office/drawing/2014/chart" uri="{C3380CC4-5D6E-409C-BE32-E72D297353CC}">
              <c16:uniqueId val="{00000000-0782-4B68-8A97-8D77200DF41A}"/>
            </c:ext>
          </c:extLst>
        </c:ser>
        <c:ser>
          <c:idx val="1"/>
          <c:order val="1"/>
          <c:tx>
            <c:strRef>
              <c:f>'[Diagramm 2 in Microsoft PowerPoint]Sheet1'!$C$15</c:f>
              <c:strCache>
                <c:ptCount val="1"/>
                <c:pt idx="0">
                  <c:v>stimme eher nicht zu</c:v>
                </c:pt>
              </c:strCache>
            </c:strRef>
          </c:tx>
          <c:spPr>
            <a:solidFill>
              <a:srgbClr val="F9333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'[Diagramm 2 in Microsoft PowerPoint]Sheet1'!$A$16:$A$20</c:f>
              <c:strCache>
                <c:ptCount val="5"/>
                <c:pt idx="0">
                  <c:v>Es ist die Aufgabe der Gemeinde, Gebäude im Ortskern anzukaufen und zu entwickeln (mit Stakeholder- oder Bürger:innenbeteiligung). Bitte klammern sie Finanzierungsfragen in ihrer Überlegung aus. (n=152)</c:v>
                </c:pt>
                <c:pt idx="1">
                  <c:v>Ein Gebäude mit unterschiedlichen Funktionen/Dienstleistungen zu entwickeln, ist äußerst komplex in der Planung und Umsetzung. In der Gemeinde haben wir dafür weder die zeitlichen noch die finanziellen Ressourcen. (n=152)</c:v>
                </c:pt>
                <c:pt idx="2">
                  <c:v>Es ist die Aufgabe der Gemeinde, Prozesse und Projekte zu initiieren oder zu verantworten, die den Ortskern beleben (Frequenz bringen, Begegnungen ermöglichen…). (n=152)</c:v>
                </c:pt>
                <c:pt idx="3">
                  <c:v>Für eine „nachhaltige“ Daseinsvorsorge und lebendige Ortszentren ist es notwendig, dass Bürger:innen/Unternehmer:innen nicht nur „Wünsche“ abliefern, sondern in der Umsetzung aktiv Mitverantwortung übernehmen. (n=152)</c:v>
                </c:pt>
                <c:pt idx="4">
                  <c:v>Jede Gemeinde braucht Orte zum Verweilen, an dem sich die Gemeindebürger:innen auch absichtslos (ohne Verabredung) begegnen können (z.B. halböffentlicher Ort: „Cafe in Verbindung mit Coworking und Kinderbetreuung“ oder „Friseur in Verbindung mit Cafe“). (n</c:v>
                </c:pt>
              </c:strCache>
            </c:strRef>
          </c:cat>
          <c:val>
            <c:numRef>
              <c:f>'[Diagramm 2 in Microsoft PowerPoint]Sheet1'!$C$16:$C$20</c:f>
              <c:numCache>
                <c:formatCode>0%</c:formatCode>
                <c:ptCount val="5"/>
                <c:pt idx="0">
                  <c:v>0.26973684210526316</c:v>
                </c:pt>
                <c:pt idx="1">
                  <c:v>0.17105263157894737</c:v>
                </c:pt>
                <c:pt idx="2">
                  <c:v>3.9473684210526314E-2</c:v>
                </c:pt>
                <c:pt idx="3">
                  <c:v>4.6052631578947366E-2</c:v>
                </c:pt>
                <c:pt idx="4">
                  <c:v>6.5789473684210523E-2</c:v>
                </c:pt>
              </c:numCache>
            </c:numRef>
          </c:val>
          <c:extLst>
            <c:ext xmlns:c16="http://schemas.microsoft.com/office/drawing/2014/chart" uri="{C3380CC4-5D6E-409C-BE32-E72D297353CC}">
              <c16:uniqueId val="{00000001-0782-4B68-8A97-8D77200DF41A}"/>
            </c:ext>
          </c:extLst>
        </c:ser>
        <c:ser>
          <c:idx val="2"/>
          <c:order val="2"/>
          <c:tx>
            <c:strRef>
              <c:f>'[Diagramm 2 in Microsoft PowerPoint]Sheet1'!$D$15</c:f>
              <c:strCache>
                <c:ptCount val="1"/>
                <c:pt idx="0">
                  <c:v>stimme eher zu</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'[Diagramm 2 in Microsoft PowerPoint]Sheet1'!$A$16:$A$20</c:f>
              <c:strCache>
                <c:ptCount val="5"/>
                <c:pt idx="0">
                  <c:v>Es ist die Aufgabe der Gemeinde, Gebäude im Ortskern anzukaufen und zu entwickeln (mit Stakeholder- oder Bürger:innenbeteiligung). Bitte klammern sie Finanzierungsfragen in ihrer Überlegung aus. (n=152)</c:v>
                </c:pt>
                <c:pt idx="1">
                  <c:v>Ein Gebäude mit unterschiedlichen Funktionen/Dienstleistungen zu entwickeln, ist äußerst komplex in der Planung und Umsetzung. In der Gemeinde haben wir dafür weder die zeitlichen noch die finanziellen Ressourcen. (n=152)</c:v>
                </c:pt>
                <c:pt idx="2">
                  <c:v>Es ist die Aufgabe der Gemeinde, Prozesse und Projekte zu initiieren oder zu verantworten, die den Ortskern beleben (Frequenz bringen, Begegnungen ermöglichen…). (n=152)</c:v>
                </c:pt>
                <c:pt idx="3">
                  <c:v>Für eine „nachhaltige“ Daseinsvorsorge und lebendige Ortszentren ist es notwendig, dass Bürger:innen/Unternehmer:innen nicht nur „Wünsche“ abliefern, sondern in der Umsetzung aktiv Mitverantwortung übernehmen. (n=152)</c:v>
                </c:pt>
                <c:pt idx="4">
                  <c:v>Jede Gemeinde braucht Orte zum Verweilen, an dem sich die Gemeindebürger:innen auch absichtslos (ohne Verabredung) begegnen können (z.B. halböffentlicher Ort: „Cafe in Verbindung mit Coworking und Kinderbetreuung“ oder „Friseur in Verbindung mit Cafe“). (n</c:v>
                </c:pt>
              </c:strCache>
            </c:strRef>
          </c:cat>
          <c:val>
            <c:numRef>
              <c:f>'[Diagramm 2 in Microsoft PowerPoint]Sheet1'!$D$16:$D$20</c:f>
              <c:numCache>
                <c:formatCode>0%</c:formatCode>
                <c:ptCount val="5"/>
                <c:pt idx="0">
                  <c:v>0.44736842105263158</c:v>
                </c:pt>
                <c:pt idx="1">
                  <c:v>0.39473684210526316</c:v>
                </c:pt>
                <c:pt idx="2">
                  <c:v>0.54605263157894735</c:v>
                </c:pt>
                <c:pt idx="3">
                  <c:v>0.42763157894736842</c:v>
                </c:pt>
                <c:pt idx="4">
                  <c:v>0.34210526315789475</c:v>
                </c:pt>
              </c:numCache>
            </c:numRef>
          </c:val>
          <c:extLst>
            <c:ext xmlns:c16="http://schemas.microsoft.com/office/drawing/2014/chart" uri="{C3380CC4-5D6E-409C-BE32-E72D297353CC}">
              <c16:uniqueId val="{00000002-0782-4B68-8A97-8D77200DF41A}"/>
            </c:ext>
          </c:extLst>
        </c:ser>
        <c:ser>
          <c:idx val="3"/>
          <c:order val="3"/>
          <c:tx>
            <c:strRef>
              <c:f>'[Diagramm 2 in Microsoft PowerPoint]Sheet1'!$E$15</c:f>
              <c:strCache>
                <c:ptCount val="1"/>
                <c:pt idx="0">
                  <c:v>stimme voll zu</c:v>
                </c:pt>
              </c:strCache>
            </c:strRef>
          </c:tx>
          <c:spPr>
            <a:solidFill>
              <a:srgbClr val="9BBB59">
                <a:lumMod val="75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'[Diagramm 2 in Microsoft PowerPoint]Sheet1'!$A$16:$A$20</c:f>
              <c:strCache>
                <c:ptCount val="5"/>
                <c:pt idx="0">
                  <c:v>Es ist die Aufgabe der Gemeinde, Gebäude im Ortskern anzukaufen und zu entwickeln (mit Stakeholder- oder Bürger:innenbeteiligung). Bitte klammern sie Finanzierungsfragen in ihrer Überlegung aus. (n=152)</c:v>
                </c:pt>
                <c:pt idx="1">
                  <c:v>Ein Gebäude mit unterschiedlichen Funktionen/Dienstleistungen zu entwickeln, ist äußerst komplex in der Planung und Umsetzung. In der Gemeinde haben wir dafür weder die zeitlichen noch die finanziellen Ressourcen. (n=152)</c:v>
                </c:pt>
                <c:pt idx="2">
                  <c:v>Es ist die Aufgabe der Gemeinde, Prozesse und Projekte zu initiieren oder zu verantworten, die den Ortskern beleben (Frequenz bringen, Begegnungen ermöglichen…). (n=152)</c:v>
                </c:pt>
                <c:pt idx="3">
                  <c:v>Für eine „nachhaltige“ Daseinsvorsorge und lebendige Ortszentren ist es notwendig, dass Bürger:innen/Unternehmer:innen nicht nur „Wünsche“ abliefern, sondern in der Umsetzung aktiv Mitverantwortung übernehmen. (n=152)</c:v>
                </c:pt>
                <c:pt idx="4">
                  <c:v>Jede Gemeinde braucht Orte zum Verweilen, an dem sich die Gemeindebürger:innen auch absichtslos (ohne Verabredung) begegnen können (z.B. halböffentlicher Ort: „Cafe in Verbindung mit Coworking und Kinderbetreuung“ oder „Friseur in Verbindung mit Cafe“). (n</c:v>
                </c:pt>
              </c:strCache>
            </c:strRef>
          </c:cat>
          <c:val>
            <c:numRef>
              <c:f>'[Diagramm 2 in Microsoft PowerPoint]Sheet1'!$E$16:$E$20</c:f>
              <c:numCache>
                <c:formatCode>0%</c:formatCode>
                <c:ptCount val="5"/>
                <c:pt idx="0">
                  <c:v>0.19736842105263158</c:v>
                </c:pt>
                <c:pt idx="1">
                  <c:v>0.375</c:v>
                </c:pt>
                <c:pt idx="2">
                  <c:v>0.40131578947368424</c:v>
                </c:pt>
                <c:pt idx="3">
                  <c:v>0.50657894736842102</c:v>
                </c:pt>
                <c:pt idx="4">
                  <c:v>0.58552631578947367</c:v>
                </c:pt>
              </c:numCache>
            </c:numRef>
          </c:val>
          <c:extLst>
            <c:ext xmlns:c16="http://schemas.microsoft.com/office/drawing/2014/chart" uri="{C3380CC4-5D6E-409C-BE32-E72D297353CC}">
              <c16:uniqueId val="{00000003-0782-4B68-8A97-8D77200DF41A}"/>
            </c:ext>
          </c:extLst>
        </c:ser>
        <c:ser>
          <c:idx val="4"/>
          <c:order val="4"/>
          <c:tx>
            <c:strRef>
              <c:f>'[Diagramm 2 in Microsoft PowerPoint]Sheet1'!$F$15</c:f>
              <c:strCache>
                <c:ptCount val="1"/>
                <c:pt idx="0">
                  <c:v>weiß nicht</c:v>
                </c:pt>
              </c:strCache>
            </c:strRef>
          </c:tx>
          <c:spPr>
            <a:solidFill>
              <a:schemeClr val="accent5"/>
            </a:solidFill>
            <a:ln>
              <a:noFill/>
            </a:ln>
            <a:effectLst/>
          </c:spPr>
          <c:invertIfNegative val="0"/>
          <c:cat>
            <c:strRef>
              <c:f>'[Diagramm 2 in Microsoft PowerPoint]Sheet1'!$A$16:$A$20</c:f>
              <c:strCache>
                <c:ptCount val="5"/>
                <c:pt idx="0">
                  <c:v>Es ist die Aufgabe der Gemeinde, Gebäude im Ortskern anzukaufen und zu entwickeln (mit Stakeholder- oder Bürger:innenbeteiligung). Bitte klammern sie Finanzierungsfragen in ihrer Überlegung aus. (n=152)</c:v>
                </c:pt>
                <c:pt idx="1">
                  <c:v>Ein Gebäude mit unterschiedlichen Funktionen/Dienstleistungen zu entwickeln, ist äußerst komplex in der Planung und Umsetzung. In der Gemeinde haben wir dafür weder die zeitlichen noch die finanziellen Ressourcen. (n=152)</c:v>
                </c:pt>
                <c:pt idx="2">
                  <c:v>Es ist die Aufgabe der Gemeinde, Prozesse und Projekte zu initiieren oder zu verantworten, die den Ortskern beleben (Frequenz bringen, Begegnungen ermöglichen…). (n=152)</c:v>
                </c:pt>
                <c:pt idx="3">
                  <c:v>Für eine „nachhaltige“ Daseinsvorsorge und lebendige Ortszentren ist es notwendig, dass Bürger:innen/Unternehmer:innen nicht nur „Wünsche“ abliefern, sondern in der Umsetzung aktiv Mitverantwortung übernehmen. (n=152)</c:v>
                </c:pt>
                <c:pt idx="4">
                  <c:v>Jede Gemeinde braucht Orte zum Verweilen, an dem sich die Gemeindebürger:innen auch absichtslos (ohne Verabredung) begegnen können (z.B. halböffentlicher Ort: „Cafe in Verbindung mit Coworking und Kinderbetreuung“ oder „Friseur in Verbindung mit Cafe“). (n</c:v>
                </c:pt>
              </c:strCache>
            </c:strRef>
          </c:cat>
          <c:val>
            <c:numRef>
              <c:f>'[Diagramm 2 in Microsoft PowerPoint]Sheet1'!$F$16:$F$20</c:f>
              <c:numCache>
                <c:formatCode>0%</c:formatCode>
                <c:ptCount val="5"/>
                <c:pt idx="0">
                  <c:v>6.5789473684210523E-3</c:v>
                </c:pt>
                <c:pt idx="1">
                  <c:v>0</c:v>
                </c:pt>
                <c:pt idx="2">
                  <c:v>1.3157894736842105E-2</c:v>
                </c:pt>
                <c:pt idx="3">
                  <c:v>6.5789473684210523E-3</c:v>
                </c:pt>
                <c:pt idx="4">
                  <c:v>0</c:v>
                </c:pt>
              </c:numCache>
            </c:numRef>
          </c:val>
          <c:extLst>
            <c:ext xmlns:c16="http://schemas.microsoft.com/office/drawing/2014/chart" uri="{C3380CC4-5D6E-409C-BE32-E72D297353CC}">
              <c16:uniqueId val="{00000004-0782-4B68-8A97-8D77200DF41A}"/>
            </c:ext>
          </c:extLst>
        </c:ser>
        <c:dLbls>
          <c:showLegendKey val="0"/>
          <c:showVal val="0"/>
          <c:showCatName val="0"/>
          <c:showSerName val="0"/>
          <c:showPercent val="0"/>
          <c:showBubbleSize val="0"/>
        </c:dLbls>
        <c:gapWidth val="150"/>
        <c:overlap val="100"/>
        <c:axId val="1157285216"/>
        <c:axId val="1101157872"/>
      </c:barChart>
      <c:catAx>
        <c:axId val="11572852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1101157872"/>
        <c:crosses val="autoZero"/>
        <c:auto val="1"/>
        <c:lblAlgn val="ctr"/>
        <c:lblOffset val="100"/>
        <c:noMultiLvlLbl val="0"/>
      </c:catAx>
      <c:valAx>
        <c:axId val="110115787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1157285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4" cy="511731"/>
          </a:xfrm>
          <a:prstGeom prst="rect">
            <a:avLst/>
          </a:prstGeom>
        </p:spPr>
        <p:txBody>
          <a:bodyPr vert="horz" lIns="99047" tIns="49523" rIns="99047" bIns="49523" rtlCol="0"/>
          <a:lstStyle>
            <a:lvl1pPr algn="l">
              <a:defRPr sz="1300"/>
            </a:lvl1pPr>
          </a:lstStyle>
          <a:p>
            <a:endParaRPr lang="de-AT"/>
          </a:p>
        </p:txBody>
      </p:sp>
      <p:sp>
        <p:nvSpPr>
          <p:cNvPr id="3" name="Datumsplatzhalter 2"/>
          <p:cNvSpPr>
            <a:spLocks noGrp="1"/>
          </p:cNvSpPr>
          <p:nvPr>
            <p:ph type="dt" sz="quarter" idx="1"/>
          </p:nvPr>
        </p:nvSpPr>
        <p:spPr>
          <a:xfrm>
            <a:off x="4021294" y="0"/>
            <a:ext cx="3076364" cy="511731"/>
          </a:xfrm>
          <a:prstGeom prst="rect">
            <a:avLst/>
          </a:prstGeom>
        </p:spPr>
        <p:txBody>
          <a:bodyPr vert="horz" lIns="99047" tIns="49523" rIns="99047" bIns="49523" rtlCol="0"/>
          <a:lstStyle>
            <a:lvl1pPr algn="r">
              <a:defRPr sz="1300"/>
            </a:lvl1pPr>
          </a:lstStyle>
          <a:p>
            <a:fld id="{E2B3F593-2391-45E1-827C-CDD3F6759A50}" type="datetimeFigureOut">
              <a:rPr lang="de-AT" smtClean="0"/>
              <a:t>06.12.2023</a:t>
            </a:fld>
            <a:endParaRPr lang="de-AT"/>
          </a:p>
        </p:txBody>
      </p:sp>
      <p:sp>
        <p:nvSpPr>
          <p:cNvPr id="4" name="Fußzeilenplatzhalter 3"/>
          <p:cNvSpPr>
            <a:spLocks noGrp="1"/>
          </p:cNvSpPr>
          <p:nvPr>
            <p:ph type="ftr" sz="quarter" idx="2"/>
          </p:nvPr>
        </p:nvSpPr>
        <p:spPr>
          <a:xfrm>
            <a:off x="0" y="9721106"/>
            <a:ext cx="3076364" cy="511731"/>
          </a:xfrm>
          <a:prstGeom prst="rect">
            <a:avLst/>
          </a:prstGeom>
        </p:spPr>
        <p:txBody>
          <a:bodyPr vert="horz" lIns="99047" tIns="49523" rIns="99047" bIns="49523" rtlCol="0" anchor="b"/>
          <a:lstStyle>
            <a:lvl1pPr algn="l">
              <a:defRPr sz="1300"/>
            </a:lvl1pPr>
          </a:lstStyle>
          <a:p>
            <a:endParaRPr lang="de-AT"/>
          </a:p>
        </p:txBody>
      </p:sp>
      <p:sp>
        <p:nvSpPr>
          <p:cNvPr id="5" name="Foliennummernplatzhalter 4"/>
          <p:cNvSpPr>
            <a:spLocks noGrp="1"/>
          </p:cNvSpPr>
          <p:nvPr>
            <p:ph type="sldNum" sz="quarter" idx="3"/>
          </p:nvPr>
        </p:nvSpPr>
        <p:spPr>
          <a:xfrm>
            <a:off x="4021294" y="9721106"/>
            <a:ext cx="3076364" cy="511731"/>
          </a:xfrm>
          <a:prstGeom prst="rect">
            <a:avLst/>
          </a:prstGeom>
        </p:spPr>
        <p:txBody>
          <a:bodyPr vert="horz" lIns="99047" tIns="49523" rIns="99047" bIns="49523" rtlCol="0" anchor="b"/>
          <a:lstStyle>
            <a:lvl1pPr algn="r">
              <a:defRPr sz="1300"/>
            </a:lvl1pPr>
          </a:lstStyle>
          <a:p>
            <a:fld id="{B2C46802-4CC2-4A39-8593-93E8FA9A8B9C}" type="slidenum">
              <a:rPr lang="de-AT" smtClean="0"/>
              <a:t>‹Nr.›</a:t>
            </a:fld>
            <a:endParaRPr lang="de-AT"/>
          </a:p>
        </p:txBody>
      </p:sp>
    </p:spTree>
    <p:extLst>
      <p:ext uri="{BB962C8B-B14F-4D97-AF65-F5344CB8AC3E}">
        <p14:creationId xmlns:p14="http://schemas.microsoft.com/office/powerpoint/2010/main" val="4990302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26.440"/>
    </inkml:context>
    <inkml:brush xml:id="br0">
      <inkml:brushProperty name="width" value="0.1" units="cm"/>
      <inkml:brushProperty name="height" value="0.1" units="cm"/>
    </inkml:brush>
  </inkml:definitions>
  <inkml:trace contextRef="#ctx0" brushRef="#br0">4570 0 5657,'-573'85'6475,"6"71"-3288,-75 103-3277,10 65-1160,318-148 1250,9 15 49,150-82 74,-256 235 0,284-217-79,-181 235 1,140-129-68,18 10-2,114-172 12,3 2 0,3 0 1,3 2-1,-22 99 0,35-112-1,3-1-1,2 2 1,0 66 0,11-51-11,3 0 0,4 0 0,3-1 0,26 87 1,-10-75-8,69 146 0,-60-156 17,4-3 0,3-1 0,4-2 0,79 94 0,-73-104 2,3-2 0,95 78 0,-40-53 88,3-4-1,142 73 0,-151-99 100,2-6 1,2-4-1,177 48 0,-118-55-36,3-7-1,207 10 1,386-39 35,36-74 51,-596 41-35,367-102 1,-201 2 93,-11-27-18,283-183 271,-457 222-177,200-166 1,-247 165-193,206-226 1,-231 213-100,157-239 1,-197 248 4,110-262-1,-132 261 8,64-241-1,-106 325-56,-3 0 1,-1-1-1,-2 1 0,-2-1 0,-2 0 1,-1 0-1,-3 0 0,-13-66 0,-3 22 68,-4 1 1,-59-137-1,38 126 1,-108-169 1,116 211-86,-2 1 1,-2 3-1,-2 1 0,-69-58 0,37 46 3,-3 5 1,-94-52-1,158 98-10,-321-176-4,0 27 9,22 28-4,240 102-17,-1 3 0,-93-18-1,-116 9-54,196 29 54,-57-6 10,11 5 13,54 3-5,-104 1 7,7 4-371,34 1-333,130-3-197,1-1 1,-1 0-1,0-1 0,-21-6 1,-16-9-2804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3.362"/>
    </inkml:context>
    <inkml:brush xml:id="br0">
      <inkml:brushProperty name="width" value="0.1" units="cm"/>
      <inkml:brushProperty name="height" value="0.1" units="cm"/>
      <inkml:brushProperty name="color" value="#CC0066"/>
    </inkml:brush>
  </inkml:definitions>
  <inkml:trace contextRef="#ctx0" brushRef="#br0">1 265 1392,'2'0'339,"0"1"0,0-1-1,0 1 1,0 0 0,0-1 0,0 1-1,-1 0 1,4 2 0,9 4 322,15-1 420,-19-4-807,-5-1-111,0 0 0,0 0 0,0 0 0,0-1 0,0 0 0,0 0 0,0 0 0,0 0 0,0-1 0,0 0 0,0 0 0,0 0 0,0-1 0,-1 0 0,6-2 0,3-5 238,-1 0 0,1 0 0,-2-2-1,0 1 1,18-21 0,39-65 761,-65 91-1157,0 0 1,-1 0-1,1 0 1,-1-1-1,0 1 0,0-1 1,-1 1-1,2-10 1,-3 13-44,0 0 0,0 0 0,0 1 1,0-1-1,0 0 0,0 1 0,0-1 1,-1 0-1,1 1 0,0-1 0,-1 0 1,0 1-1,1-1 0,-1 1 0,0-1 1,0 1-1,0-1 0,0 1 0,0-1 1,0 1-1,0 0 0,0 0 0,0 0 1,-1-1-1,1 1 0,-1 1 0,1-1 1,0 0-1,-1 0 0,0 0 0,1 1 1,-1-1-1,-2 0 0,0 0-202,-1 1-1,0 0 1,1 0-1,-1 0 1,0 1 0,1-1-1,-1 1 1,1 0-1,-1 1 1,1-1 0,-1 1-1,1-1 1,0 1-1,0 1 1,0-1 0,0 1-1,0-1 1,-5 6-1,-23 22-1979</inkml:trace>
  <inkml:trace contextRef="#ctx0" brushRef="#br0" timeOffset="1">141 139 8282,'-51'178'2176,"69"-130"769,19-5-2633,12-11-328,22-8-128,-1-11-384,6-6-408,-8-4-1801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2"/>
    </inkml:context>
    <inkml:brush xml:id="br0">
      <inkml:brushProperty name="width" value="0.1" units="cm"/>
      <inkml:brushProperty name="height" value="0.1" units="cm"/>
    </inkml:brush>
  </inkml:definitions>
  <inkml:trace contextRef="#ctx0" brushRef="#br0">335 310 1232,'-11'3'78,"0"1"0,0-1 0,-14 1 0,24-4-68,-1 0-1,1-1 1,-1 1-1,1 0 0,0-1 1,-1 1-1,1-1 1,0 1-1,-1-1 0,1 0 1,0 1-1,0-1 1,-1 0-1,1 0 0,0 0 1,0 0-1,0 0 1,0 0-1,0 0 0,1 0 1,-1-1-1,-1-1 1,-1-2-92,1-1-1,-1 1 1,-2-10 0,5 14 64,-1-3 209,0-1 1,0 1-1,1-1 1,-1 0-1,1 1 1,0-1-1,0 1 0,1-1 1,-1 0-1,1 1 1,0-1-1,0 1 1,1-1-1,-1 1 1,1 0-1,0 0 1,0-1-1,1 1 1,-1 1-1,1-1 1,0 0-1,4-4 1,0 1-27,0 0 0,0 1 1,0 1-1,1-1 0,0 1 1,0 0-1,0 1 0,0 0 1,1 0-1,10-2 0,-15 4-164,1 1-1,0 0 1,0 0 0,1 0-1,-1 1 1,0-1-1,0 1 1,9 1-1,-12 0-14,1 0 0,-1-1 0,0 1-1,1 0 1,-1 0 0,0 0-1,0 0 1,0 1 0,0-1 0,0 0-1,0 1 1,0 0 0,0-1 0,0 1-1,-1 0 1,1 0 0,-1 0-1,1 0 1,-1 0 0,1 3 0,2 4 26,-1 0 0,0 0 0,-1 0 1,0 0-1,0 1 0,-1-1 0,0 17 1,0-12 13,-2 0 1,0 0-1,-1 1 1,-5 20-1,0-14-33,-1-1 0,0-1 0,-2 1 0,0-1 0,-18 25 0,9-18 25,-1-1 1,-43 41 0,55-59-5,1-1 1,-1 1-1,0-2 1,0 1-1,-1-1 1,0-1-1,0 1 1,0-2-1,0 1 1,-19 4 0,23-7 9,-1-1 0,1 1 0,0-1 0,-1 0 0,1 0 0,0-1 0,-1 1 0,1-1 0,0 0 0,0-1 0,0 1 0,0-1 0,0 0 0,0-1 0,0 1 0,0-1 0,1 0 0,-1 0 0,1 0 0,0 0 0,-5-6 0,3 2 10,0 0 1,0 0-1,1-1 1,0 0-1,0 0 1,0 0-1,1-1 1,1 1-1,-5-15 1,5 10-4,0 0-1,1 0 1,1 0 0,0 0 0,1 0 0,2-16-1,2-2 93,2 1 1,1-1-1,2 1 0,1 0 0,14-28 0,-19 46-118,1 1 1,0 0 0,1 0 0,0 0 0,1 1-1,0 0 1,1 0 0,0 1 0,0 1-1,1-1 1,0 1 0,0 1 0,1 0-1,19-9 1,-20 11-21,1 1-1,0 0 1,-1 1-1,2 0 1,-1 0-1,0 2 1,0-1-1,1 1 1,-1 1-1,1 0 0,-1 0 1,0 2-1,1-1 1,-1 1-1,0 1 1,18 6-1,-20-5 12,0 1-1,0-1 0,0 2 0,0 0 0,-1 0 0,0 0 1,0 1-1,-1 0 0,1 0 0,-2 1 0,12 17 1,-9-11-2,-1 0 0,0 1 1,-1 0-1,-1 0 0,0 1 1,5 24-1,-9-29 19,0 1 0,-1 0 0,0 0 1,-1 0-1,-1 0 0,0-1 0,0 1 0,-1 0 0,0-1 0,-1 1 1,-1-1-1,0 0 0,0 0 0,-1 0 0,0 0 0,-10 14 0,5-12 10,0 1-1,-1-1 0,0-1 0,-1 0 1,0-1-1,-1 0 0,0-1 1,-1 0-1,0-1 0,-1-1 0,-17 8 1,27-14-9,-1 1 0,0-1 1,0-1-1,0 1 1,0-1-1,-1 0 0,1 0 1,0-1-1,0 0 0,-1 0 1,1 0-1,0-1 0,0 0 1,0 0-1,-1-1 1,1 0-1,1 0 0,-1 0 1,0-1-1,0 1 0,1-1 1,0-1-1,-1 1 0,1-1 1,-8-7-1,7 4 16,1 0 0,0 0 0,0 0 0,0 0 0,1-1-1,0 0 1,-4-13 0,0-1 113,-6-35-1,10 33-14,1 0-1,1 0 1,1 0-1,2 0 1,0 0-1,1 0 1,11-45 0,-10 57-126,0 1 0,1 0 1,1 0-1,0 0 1,0 1-1,1-1 0,0 1 1,1 0-1,0 1 1,0 0-1,1 0 0,1 1 1,-1-1-1,17-10 1,-20 15-19,0 1 0,0 1 1,0-1-1,0 1 0,1 0 1,-1 0-1,1 0 1,-1 1-1,1-1 0,0 1 1,-1 1-1,1-1 1,0 1-1,10 1 0,-9 0 1,-1 1 0,0 0 0,0 0 0,0 0-1,0 0 1,0 1 0,-1 0 0,1 1 0,-1-1 0,0 1-1,0 0 1,0 0 0,5 6 0,5 6 3,-1 0 0,-1 1 0,-1 1 1,0 0-1,-1 0 0,9 24 0,-14-29 20,-1 1 0,0-1 0,-1 1 0,-1 1 0,0-1 0,-1 0 0,0 1 0,-1-1 0,-1 1 0,-2 15 0,1-21 8,-1 0 0,-1 0-1,1 1 1,-1-1 0,-1-1 0,0 1 0,0 0-1,-1-1 1,0 0 0,0 0 0,-1-1 0,0 1-1,-1-1 1,1 0 0,-1-1 0,-9 7 0,8-7 5,-1 0 1,1-1-1,-1 1 1,-1-2-1,1 1 1,-1-1-1,0-1 0,0 0 1,0 0-1,0-1 1,-1 0-1,1-1 1,0 0-1,-16-1 1,22 0-7,-1-1-1,1 1 1,-1-1 0,1 0-1,-1-1 1,1 1 0,0-1 0,-1 1-1,1-1 1,0-1 0,0 1 0,0 0-1,1-1 1,-1 0 0,0 0-1,-5-6 1,6 4-2,0 1-1,0-1 1,0 0-1,1 0 1,-1 0-1,1 0 1,0 0-1,1-1 1,-1 1-1,1 0 1,0-1-1,0 1 1,1-10-1,0-1-17,1 1-1,1-1 0,0 1 0,1 0 0,1 0 0,1 0 1,0 0-1,0 1 0,2 0 0,0 0 0,0 0 1,1 1-1,1 0 0,0 1 0,1 0 0,0 0 1,1 1-1,0 1 0,23-17 0,-30 24-4,1 1-1,-1-1 0,1 1 0,0 0 0,0 0 1,0 1-1,-1 0 0,2 0 0,4-1 1,-8 2 7,-1 0 0,1 0 1,-1 0-1,1 0 0,-1 0 1,1 0-1,-1 0 1,0 1-1,1-1 0,-1 0 1,1 1-1,-1-1 0,0 1 1,1 0-1,-1-1 0,0 1 1,0 0-1,0 0 0,1 0 1,-1 0-1,0 0 1,0 0-1,0 0 0,0 0 1,-1 0-1,1 1 0,0-1 1,0 0-1,-1 0 0,1 1 1,-1-1-1,1 1 0,-1-1 1,0 0-1,1 1 1,-1 1-1,1 3 2,-1 1 1,0-1 0,-1 0-1,1 1 1,-1-1-1,-3 10 1,-13 38 21,14-45-16,-11 26 17,-1 0 0,-2-1 0,-39 60 0,47-81 0,-2 0 0,-15 17 1,22-27-11,1 1 0,-1-1 1,0 0-1,0 0 1,-1 0-1,1-1 1,-1 1-1,1-1 0,-1 0 1,0 0-1,-5 1 1,7-3-6,0 0 0,1 0 1,-1 0-1,0 0 0,0 0 1,0-1-1,0 1 1,1-1-1,-1 0 0,0 0 1,1 0-1,-1 0 0,0 0 1,1 0-1,0-1 0,-1 1 1,1-1-1,0 0 0,-1 0 1,1 0-1,0 0 1,1 0-1,-1 0 0,0 0 1,0-1-1,1 1 0,0-1 1,-2-2-1,0-1 1,0-1-1,0 0 1,1 0-1,0 0 1,0 0 0,0 0-1,1 0 1,0 0-1,0-13 1,3 10 3,-1 1-1,1 0 1,0 0 0,1 0-1,0 0 1,1 0 0,-1 1 0,2-1-1,-1 1 1,1 0 0,1 0-1,-1 1 1,1-1 0,8-7-1,-9 10-17,1 0 0,0 1 0,-1 0 0,1-1 0,1 2 0,-1-1 1,0 1-1,11-4 0,-12 6-6,0-1 0,0 1 0,0 0 1,0 1-1,0-1 0,0 1 0,0 0 1,1 0-1,-1 1 0,0-1 0,0 1 1,9 3-1,-10-2 9,0 0 1,0 0-1,0 0 0,0 1 1,-1-1-1,1 1 0,0 0 1,-1 0-1,0 0 0,0 1 1,0-1-1,0 1 0,-1 0 1,1-1-1,-1 1 0,0 0 1,0 0-1,0 1 0,-1-1 1,0 0-1,2 9 0,-1-4 8,-1 0-1,0 0 0,0 0 1,-1 0-1,0 0 0,0 0 1,-1 0-1,-1 0 0,1 0 1,-5 10-1,4-12 10,-1 0 1,0 0-1,-1 0 1,1 0-1,-1 0 1,-1-1-1,1 0 1,-1 0-1,0 0 1,-1-1-1,1 1 0,-1-1 1,0 0-1,-1-1 1,1 0-1,-1 0 1,1 0-1,-1-1 1,0 0-1,-1 0 1,-11 3-1,17-6-55,0 1 0,-1-1 0,1 0 0,-1 0 0,1 0 0,-1 0 0,1 0 0,-1 0 0,1 0-1,-1-1 1,1 0 0,-4 0 0,-1-10-2125</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3"/>
    </inkml:context>
    <inkml:brush xml:id="br0">
      <inkml:brushProperty name="width" value="0.1" units="cm"/>
      <inkml:brushProperty name="height" value="0.1" units="cm"/>
    </inkml:brush>
  </inkml:definitions>
  <inkml:trace contextRef="#ctx0" brushRef="#br0">19 65 4481,'-14'-53'1394,"10"42"3367,17 58-4621,-9-35-108,38 102 282,-21-72-166,3 0 0,31 41 0,27 47 419,-55-79-324,37 66 514,-48-90-461,1-1 0,26 29-1,-37-48-372,1 1 0,0-1-1,1 0 1,-1-1 0,1 1-1,0-2 1,15 9 0,-14-9 1082,-7-3-668</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4"/>
    </inkml:context>
    <inkml:brush xml:id="br0">
      <inkml:brushProperty name="width" value="0.1" units="cm"/>
      <inkml:brushProperty name="height" value="0.1" units="cm"/>
    </inkml:brush>
  </inkml:definitions>
  <inkml:trace contextRef="#ctx0" brushRef="#br0">125 171 3409,'0'0'81,"-1"-5"283,1 1 0,0 0 0,1 0 1,-1-1-1,1 1 0,0 0 1,-1 0-1,3-5 0,-1 6-379,0 0 0,0 0 0,1 0 0,-1 1 0,1-1-1,-1 1 1,1 0 0,0 0 0,-1 0 0,1 0 0,0 0-1,0 1 1,4-2 0,6-4 26,1 1 0,17-5 0,-27 11-3,-1-1-1,1 1 0,-1 0 0,0 0 1,1 0-1,-1 1 0,1-1 0,-1 1 1,0 0-1,0 0 0,1 0 0,-1 0 1,0 1-1,0-1 0,0 1 0,0 0 1,0-1-1,-1 1 0,1 1 0,0-1 1,-1 0-1,3 4 0,-2-4 5,-1 1-1,0-1 1,1 0-1,-1 1 1,0-1-1,-1 1 0,1 0 1,0 0-1,-1-1 1,0 1-1,0 0 1,1 0-1,-2 1 1,1-1-1,0 0 1,-1 0-1,1 0 1,-1 0-1,0 1 1,0-1-1,0 0 1,-1 0-1,0 6 1,-1-3 9,-1 0 0,1 0 1,-1 0-1,0 0 1,0-1-1,-1 1 0,0-1 1,0 0-1,0 0 0,-10 9 1,-3 1-16,0 0-1,-2-1 1,-19 12-1,30-21 7,0-1-1,0 0 0,-1 0 1,0-1-1,1 0 0,-1-1 0,0 1 1,0-2-1,0 1 0,-16-1 1,22-1 6,0 0 1,-1 0 0,1 0 0,0-1 0,0 1-1,0-1 1,-1 0 0,1 0 0,0 0 0,0 0-1,1-1 1,-1 1 0,0-1 0,0 0-1,1 0 1,-1 0 0,1 0 0,-1 0 0,1 0-1,0-1 1,0 1 0,0-1 0,0 1 0,0-1-1,1 0 1,-1 0 0,1 0 0,0 0 0,0 0-1,0 0 1,0 0 0,0-6 0,0 2 27,1-1 0,0 1 0,0 0-1,0 0 1,1-1 0,0 1 0,1 0 0,0 0 0,0 0 0,0 0 0,6-10 0,-3 8-10,1 0 1,0 0-1,0 0 0,1 1 1,0 0-1,1 0 0,9-8 1,1 3 1,0 0 1,1 1-1,1 1 0,-1 0 1,2 2-1,41-14 1,-51 20-37,-1 0 1,1 0-1,0 1 1,0 0-1,0 1 1,0 0-1,0 0 1,0 2 0,0-1-1,18 4 1,-28-4 5,1 1 0,-1-1 0,0 0 0,1 1 0,-1-1 0,0 0 0,1 1 0,-1 0 1,0-1-1,0 1 0,0 0 0,1 0 0,-1-1 0,0 1 0,0 0 0,0 0 0,0 0 0,-1 0 1,1 1-1,0-1 0,0 0 0,-1 0 0,1 0 0,0 1 0,-1-1 0,1 0 0,-1 1 0,0-1 1,1 0-1,-1 1 0,0-1 0,0 0 0,0 1 0,0-1 0,0 1 0,0-1 0,0 0 0,0 1 1,-1-1-1,1 0 0,-1 1 0,1-1 0,-2 2 0,-1 4 32,0-1 1,-1 1-1,0-1 1,0-1-1,0 1 1,-1 0-1,-6 6 1,-2 0-6,-1 0 0,0 0 0,-1-1 1,-24 13-1,33-21-24,1 0 1,-1 0-1,0-1 1,1 0-1,-1 0 0,0-1 1,0 0-1,-1 0 1,1 0-1,0-1 0,0 0 1,0 0-1,-1 0 1,1-1-1,0 0 0,0 0 1,-6-2-1,-2-2 10,8 4-7,1-1 0,-1 0 0,1-1-1,-1 1 1,1-1 0,-7-4 0,12 7-16,0 0 0,0-1 1,-1 1-1,1 0 1,0 0-1,0 0 1,0 0-1,-1 0 1,1 0-1,0-1 1,0 1-1,0 0 0,0 0 1,0 0-1,-1-1 1,1 1-1,0 0 1,0 0-1,0 0 1,0-1-1,0 1 1,0 0-1,0 0 1,0 0-1,0-1 0,0 1 1,0 0-1,0 0 1,0-1-1,0 1 1,0 0-1,0 0 1,0 0-1,0-1 1,0 1-1,0 0 0,0 0 1,0 0-1,1-1 1,-1 1-1,0 0 1,0 0-1,0 0 1,0-1-1,0 1 1,0 0-1,1 0 0,-1 0 1,0 0-1,0 0 1,0 0-1,1-1 1,-1 1-1,0 0 1,0 0-1,0 0 1,1 0-1,-1 0 0,15-4-59,-14 3 68,94-13-11,-92 13 4,4 0 2,0 0-1,0 1 1,1 0-1,-1 0 1,0 0-1,0 1 0,0 0 1,0 1-1,13 4 1,-18-6 1,-1 0 0,0 0-1,0 1 1,0-1 0,0 1 0,0-1 0,0 1 0,1-1 0,-1 1 0,0 0 0,-1 0-1,1-1 1,0 1 0,0 0 0,0 0 0,0 0 0,-1 0 0,1 0 0,0 0 0,-1 0-1,1 0 1,-1 0 0,1 0 0,-1 1 0,1 1 0,-1-1 16,0 0 1,0 0 0,-1 0-1,1 0 1,-1 0-1,1 0 1,-1 1 0,0-1-1,0-1 1,1 1-1,-2 0 1,1 0 0,-1 2-1,-5 5 60,-1 0-1,1-1 1,-1 0-1,-12 9 0,11-9-36,-2-1 0,1 0 0,-1-1 0,0 0-1,0-1 1,-1 0 0,1-1 0,-18 4 0,23-6-38,0-1 0,0 0 0,0-1 0,1 1 0,-1-1 0,0 0 0,0-1 0,0 1 0,0-1 0,0 0 0,1-1 0,-1 1 0,0-1 0,1 0-1,0-1 1,-1 1 0,1-1 0,0 0 0,0 0 0,-4-5 0,2 2-808</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5"/>
    </inkml:context>
    <inkml:brush xml:id="br0">
      <inkml:brushProperty name="width" value="0.1" units="cm"/>
      <inkml:brushProperty name="height" value="0.1" units="cm"/>
      <inkml:brushProperty name="color" value="#CC0066"/>
    </inkml:brush>
  </inkml:definitions>
  <inkml:trace contextRef="#ctx0" brushRef="#br0">61 1102 1216,'-5'3'811,"4"-3"-466,0 1 0,-1 0-1,1 0 1,0-1 0,0 1 0,-1-1-1,1 1 1,-1-1 0,-2 0 0,10-4 317,45-23 312,-19 9-327,57-41-1,228-150 1039,-237 162-1584,-9 4-48,108-47 1,-161 84-33,21-6 1,-15 6 19,-21 5 17,-3 2-11,-8 5 24,-23 12 29,22-12-63,-98 65 242,47-29-154,-298 181-6003,163-106 3611,69-37 3654,116-73-1286,0-1-1,-18 8 1,22-12 275,5-5-85,7-6 181,3-1-80,1 0 1,0 0-1,23-15 0,39-22 311,-52 35-558,261-139 1449,-178 99-1225,246-121 627,-11 22-571,-291 129-387,20-9 46,86-53 0,11-19 43,-150 93-122,24-10 0,-11 7 2,-80 30-1215,-124 66-1452,98-43 2056,-128 57 571,-112 57-132,162-77 446,137-70 235,16-9-209,7-3-174,10-7 46,37-16 267,0 1-1,69-24 1,-63 28-172,327-143 922,-263 113-1059,161-70-157,153-41 167,-364 138-95,21-7 0,-86 31-52,-3 2-2,0-1 0,0 0 1,1 1-1,-1-1 1,0 1-1,0-1 0,0 1 1,0 0-1,0 0 0,1 0 1,1 0-1,-3 1 2,-1-1-1,0 0 1,0 0 0,0 0-1,0 0 1,0 0 0,0 0-1,1 0 1,-1 0 0,0 0-1,0 1 1,0-1 0,0 0-1,0 0 1,0 0 0,0 0-1,0 0 1,1 1-1,-1-1 1,0 0 0,0 0-1,0 0 1,0 0 0,0 0-1,0 1 1,0-1 0,0 0-1,0 0 1,0 0 0,0 0-1,0 1 1,0-1-1,0 0 1,0 0 0,0 0-1,-1 0 1,1 0 0,0 1-1,0-1 1,0 0 0,0 0-1,0 0 1,0 0 0,0 1-1,-5 5-33,1 0 0,-1-1 0,0 1 0,0-1-1,-1 0 1,1 0 0,-8 4 0,-1 2-172,-14 10-200,-2-1 0,0-1 0,-1-1 0,-46 18 0,-140 42-213,140-52 680,8-4-27,-86 34 263,161-58-239,-1 1 1,1 0 0,10-1 0,11-2 88,117-26 653,431-94 415,-187 55-414,-360 66-783,56-4-226,-77 6-1847</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6"/>
    </inkml:context>
    <inkml:brush xml:id="br0">
      <inkml:brushProperty name="width" value="0.1" units="cm"/>
      <inkml:brushProperty name="height" value="0.1" units="cm"/>
      <inkml:brushProperty name="color" value="#CC0066"/>
    </inkml:brush>
  </inkml:definitions>
  <inkml:trace contextRef="#ctx0" brushRef="#br0">0 204 1144,'6'-19'2231,"-5"15"-2054,0 0 0,1-1 0,-1 1 0,1 0-1,0 0 1,4-6 0,33-47 802,-36 52-786,-1 1 0,1-1 1,-1 1-1,0-1 0,0 0 1,-1 0-1,1 0 0,-1 0 1,1-8-1,2-10 720,-4 13-390,-1 6-98,-1 7 47,0 8-465,-1 99-42,2-28 24,-4-12 40,-3-1 0,-22 96 0,22-122 241,22-118 435,30-134-410,-38 157-260,17-89-9,-21 131-126,-5 24-117,-5 65 207,-4 21 28,3-42 9,-3 0 1,-33 92-1,45-149-24,-5 11 2,4-10 14,2-5 33,34-89 548,-23 63-512,15-57 0,-14 22 96,8-77 0,-17 105 50,-14 99-46,-16 82-466,16-97-787,-6 53 1,12-47-1326</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7"/>
    </inkml:context>
    <inkml:brush xml:id="br0">
      <inkml:brushProperty name="width" value="0.1" units="cm"/>
      <inkml:brushProperty name="height" value="0.1" units="cm"/>
    </inkml:brush>
  </inkml:definitions>
  <inkml:trace contextRef="#ctx0" brushRef="#br0">34 102 4225,'5'-27'780,"-4"20"-327,0 0 0,1 0 0,-1 0 0,2 1 0,-1-1 0,1 0 0,4-7 0,-3 4 1356,-4 10-1772,0 0-1,0 0 1,0 0 0,0 1-1,0-1 1,0 0 0,0 0 0,0 0-1,-1 0 1,1 0 0,0 0-1,0 0 1,0 0 0,0 0 0,0 0-1,0 0 1,0 0 0,-1 0-1,1 0 1,0 0 0,0 0 0,0 0-1,0 0 1,0 0 0,0 0-1,-1 0 1,1 0 0,0 0 0,0 0-1,0 0 1,0 0 0,0 0 0,0 0-1,0 0 1,-1 0 0,1 0-1,0 0 1,0 0 0,0 0 0,0 0-1,0 0 1,0 0 0,0 0-1,0-1 1,0 1 0,-1 0 0,1 0-1,0 0 1,0 0 0,0 0-1,0 0 1,0 0 0,0-1 0,0 1-1,0 0 1,0 0 0,0 0-1,0 0 1,0 0 0,0 0 0,0 0-1,0-1 1,0 1 0,0 0 0,0 0-1,0 0 1,0 0 0,0 0-1,0-1 1,-2 7 124,-13 63 118,-10 57-244,25-124-74,-13 92 211,12-77-1256,0 0-1,1 0 1,3 26-1,-1-35-1520</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8"/>
    </inkml:context>
    <inkml:brush xml:id="br0">
      <inkml:brushProperty name="width" value="0.1" units="cm"/>
      <inkml:brushProperty name="height" value="0.1" units="cm"/>
    </inkml:brush>
  </inkml:definitions>
  <inkml:trace contextRef="#ctx0" brushRef="#br0">33 46 3473,'-31'-36'4225,"31"36"-4162,0-1 1,0 1 0,0 0-1,0 0 1,-1 0-1,1 0 1,0-1 0,0 1-1,0 0 1,0 0 0,0 0-1,0-1 1,0 1 0,-1 0-1,1 0 1,0 0 0,0-1-1,0 1 1,0 0-1,0 0 1,0-1 0,0 1-1,0 0 1,0 0 0,0 0-1,0-1 1,0 1 0,1 0-1,-1 0 1,0-1-1,0 1 1,8-3 1922,14 5-21,-19-2-2223,97 16 1061,-14 0-929,33-1-275,28 4 501,-137-18-516,-1 1 0,1 0 0,-1 1 0,1-1 0,10 6-1,-2 6-2295</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9"/>
    </inkml:context>
    <inkml:brush xml:id="br0">
      <inkml:brushProperty name="width" value="0.1" units="cm"/>
      <inkml:brushProperty name="height" value="0.1" units="cm"/>
    </inkml:brush>
  </inkml:definitions>
  <inkml:trace contextRef="#ctx0" brushRef="#br0">1 16 6537,'21'-11'2657,"7"8"-1649,12 1 1705,5 9-2393,8 4-192,-1 1-216,-1-1-576,-7-1-257,8 1-1199,-4-3-505</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0"/>
    </inkml:context>
    <inkml:brush xml:id="br0">
      <inkml:brushProperty name="width" value="0.1" units="cm"/>
      <inkml:brushProperty name="height" value="0.1" units="cm"/>
    </inkml:brush>
  </inkml:definitions>
  <inkml:trace contextRef="#ctx0" brushRef="#br0">4 27 4049,'3'-7'3621,"-3"6"-3295,1-1 1,0 0 0,-1 0-1,1 0 1,0 1-1,0-1 1,0 0-1,1 1 1,1-3 0,-3 4-304,1 1 0,-1-1 0,0 1 0,1-1 1,-1 1-1,0-1 0,0 1 0,1-1 0,-1 1 0,0-1 1,0 1-1,0-1 0,0 1 0,1-1 0,-1 1 1,0-1-1,0 1 0,0 0 0,0 0 0,0 1 14,3 23-21,0 1 0,-3 43 1,0-68-17,0 16 22,-2 0 0,0-1 0,-5 20 0,1-5-94,3-14-20,0-6-1042,1 1-1,0 14 1,3-14-1151</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1"/>
    </inkml:context>
    <inkml:brush xml:id="br0">
      <inkml:brushProperty name="width" value="0.1" units="cm"/>
      <inkml:brushProperty name="height" value="0.1" units="cm"/>
    </inkml:brush>
  </inkml:definitions>
  <inkml:trace contextRef="#ctx0" brushRef="#br0">136 183 4897,'10'-109'2222,"-10"107"-2105,1-1-1,-1 1 1,0 0 0,1 0-1,-1 0 1,1 0 0,0 0-1,0 0 1,0 0 0,0 0-1,0 0 1,0 0 0,0 1 0,1-1-1,-1 0 1,0 1 0,1-1-1,0 1 1,-1-1 0,1 1-1,0 0 1,0 0 0,0 0-1,0 0 1,-1 0 0,1 0 0,3 0-1,3-3 175,5 0-96,-1-1 0,0 2-1,1-1 1,0 2 0,-1 0 0,1 0-1,19 1 1,92 9 466,-71-2-185,-30-4-346,40 9 0,-56-9-162,0 0 0,0 0 0,0 0 0,-1 1 1,1 0-1,-1 1 0,0 0 0,0 0 0,0 0 0,6 5 1,-11-8 11,0 0 0,-1 0 1,1 0-1,0 0 0,0 0 1,-1 0-1,1 0 0,0 0 1,-1 0-1,1 1 0,-1-1 1,1 0-1,-1 0 0,0 1 1,0-1-1,1 0 0,-1 0 1,0 1-1,0-1 0,0 0 1,0 0-1,-1 1 0,1-1 1,0 0-1,0 0 0,-1 1 1,1-1-1,-1 0 0,1 0 1,-1 0-1,1 0 0,-1 0 1,0 0-1,0 0 0,1 0 1,-1 0-1,0 0 0,-2 2 1,-2 1-6,0 0 0,0 0 0,-1 0 0,1 0 0,-11 4 0,-119 46 966,89-38-1648,-63 32-1,102-45 530,4-1 195,-1-1 0,1 1-1,0-1 1,0 1 0,0 0-1,0 0 1,-3 3 0,19-6 143,26 1 232,1 2 0,72 12 0,-87-10-326,-1 0 1,-1 2 0,1 1-1,42 18 1,-58-21-73,-1 0-1,0 0 1,0 1-1,0 0 1,-1 1-1,0-1 1,10 12-1,-12-12 25,-1 0-1,0 0 0,0 0 0,0 0 0,-1 1 1,1-1-1,-1 1 0,-1-1 0,1 1 1,-1 0-1,0 0 0,0 7 0,-1-9-7,0 0 0,0 0 0,-1 0 0,0 0 0,0 0-1,0 0 1,0 0 0,-1-1 0,1 1 0,-1 0 0,0-1 0,0 1 0,0-1-1,-5 6 1,-2 1 20,0 0-1,0-1 0,-13 9 1,1-2 109,0-2 1,-1 0 0,-1-1 0,0-1 0,-1-1 0,-47 14-1,29-14 75,0-2-1,0-2 1,-63 2-1,82-8-491,-1-1 1,0-1-1,1-1 1,-1-2-1,-43-11 0,20-2-2528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28.145"/>
    </inkml:context>
    <inkml:brush xml:id="br0">
      <inkml:brushProperty name="width" value="0.1" units="cm"/>
      <inkml:brushProperty name="height" value="0.1" units="cm"/>
    </inkml:brush>
  </inkml:definitions>
  <inkml:trace contextRef="#ctx0" brushRef="#br0">197 55 3713,'42'-44'761,"-42"44"-720,0 0-1,0 0 1,1-1-1,-1 1 0,0 0 1,0 0-1,0 0 1,1 0-1,-1-1 1,0 1-1,0 0 0,0 0 1,0 0-1,0-1 1,1 1-1,-1 0 1,0 0-1,0-1 0,0 1 1,0 0-1,0 0 1,0-1-1,0 1 1,0 0-1,0 0 0,0-1 1,0 1-1,0 0 1,0 0-1,0-1 1,0 1-1,0 0 0,0 0 1,-1-1-1,1 1 1,0 0-1,0 0 0,0 0 1,0-1-1,0 1 1,-1 0-1,1 0 1,0 0-1,0-1 0,0 1 1,-1 0-1,1 0 1,0 0-1,0 0 1,0 0-1,-1-1 0,1 1 1,0 0-1,0 0 1,-1 0-1,1 0 1,0 0-1,0 0 0,-1 0 1,1 0-1,0 0 1,0 0-1,-1 0 1,0 0-20,0 0 0,0 0 1,0 0-1,0 0 0,1 1 1,-1-1-1,0 0 0,0 0 1,0 1-1,0-1 0,0 0 1,1 1-1,-1-1 0,0 1 1,0-1-1,1 1 0,-1 0 1,0-1-1,1 1 0,-1 0 1,1-1-1,-2 2 0,-69 116-19,66-108 4,0 1 1,1 0-1,0 0 1,1 0 0,0 0-1,-2 20 1,2-11 20,-7 72 86,0-4-77,3-42-23,-26 138 33,2-36 82,28-135-112,2-8-7,0-1 0,0 1 1,0 0-1,-1-1 1,-3 8-1,5-12-3,0 0 0,0 0 0,0 0 0,-1 0 0,1-1 1,0 1-1,0 0 0,0 0 0,0 0 0,0 0 0,0 0 0,0 0 0,0 0 0,0-1 0,0 1 0,-1 0 1,1 0-1,0 0 0,0 0 0,0 0 0,0 0 0,0 0 0,0 0 0,-1 0 0,1 0 0,0 0 0,0 0 0,0 0 1,0 0-1,0 0 0,0 0 0,-1 0 0,1 0 0,0 0 0,0 0 0,0 0 0,0 0 0,0 0 0,0 0 1,-1 0-1,1 0 0,0 0 0,0 0 0,0 0 0,0 0 0,0 1 0,0-1 0,0 0 0,-1 0 0,1 0 0,0 0 1,0 0-1,0 0 0,0 0 0,0 0 0,0 1 0,0-1 0,-1-20 204,0-46-142,6-92-39,20-37 98,-17 152 203,2 1 0,25-64-1,-23 78-1,-7 18-274,-1 0 0,5-15 0,-9 19 39,0 7 133,1 3-424,7 129-193,-8-117 469,-1 1-1,-4 19 0,1-7-66,-4 208 18,4-64-159,2-124-765,3-5-957</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2"/>
    </inkml:context>
    <inkml:brush xml:id="br0">
      <inkml:brushProperty name="width" value="0.1" units="cm"/>
      <inkml:brushProperty name="height" value="0.1" units="cm"/>
      <inkml:brushProperty name="color" value="#CC0066"/>
    </inkml:brush>
  </inkml:definitions>
  <inkml:trace contextRef="#ctx0" brushRef="#br0">392 112 4289,'3'-19'797,"3"-30"1,-6 47-724,0 1 0,-1-1-1,1 1 1,0 0 0,0-1 0,-1 1 0,1 0 0,-1-1 0,1 1-1,-1 0 1,0 0 0,1-1 0,-1 1 0,0 0 0,0 0 0,0 0-1,0 0 1,0 0 0,0 0 0,0 0 0,0 0 0,0 1 0,0-1-1,-2-1 1,-1 0 155,-1 1 0,1-1 0,-1 1-1,0 0 1,-4-1 0,2 1-222,-3-1 108,1 1 1,-1 0-1,0 1 0,0 0 0,0 1 1,0 0-1,0 0 0,0 1 1,1 0-1,-1 1 0,1 0 0,-1 1 1,1 0-1,-15 8 0,14-6-101,1 1-1,-1 0 0,1 0 0,1 0 1,-1 1-1,1 1 0,1-1 0,0 1 1,0 1-1,0-1 0,1 1 0,-7 16 1,11-20-16,0 0 1,-1 0 0,2 0-1,-1 1 1,1-1-1,0 1 1,1-1 0,-1 1-1,1-1 1,0 1 0,1-1-1,2 12 1,-1-10-14,1 0 0,-1-1 1,2 1-1,-1-1 1,1 0-1,0 0 0,0 0 1,1-1-1,7 8 0,-1-2 37,1-1-1,1 0 0,0 0 1,0-2-1,1 0 1,0 0-1,1-1 0,0-1 1,20 7-1,77 18 20,-109-32-34,-1 1 0,1 0 0,-1 0-1,0 0 1,0 0 0,1 0-1,-1 0 1,0 0 0,0 1 0,0-1-1,0 1 1,0 0 0,-1-1-1,1 1 1,0 0 0,-1 0-1,1 0 1,-1 0 0,0 0 0,0 0-1,0 1 1,0-1 0,0 0-1,0 1 1,0-1 0,-1 0 0,1 1-1,-1-1 1,0 1 0,0-1-1,0 1 1,0 2 0,-1 2 30,0-1 0,-1 1-1,0-1 1,0 1 0,0-1 0,-1 0 0,0 0 0,0 0-1,-1 0 1,-7 9 0,-2 3 39,-15 29 0,-8 9 692,33-52-680,0-1 0,-1 1-1,1-1 1,-1 0-1,0 0 1,0-1-1,0 1 1,-1-1-1,1 0 1,-1 0 0,1 0-1,-1-1 1,1 1-1,-1-1 1,0 0-1,0-1 1,-8 1 0,-3 0 169,0-1 1,0-1 0,-32-6 0,40 5-219,1 0 0,-1-1 0,0 0 0,1 0 0,0 0 0,0-1 0,0-1 0,0 1 1,1-1-1,0 0 0,-6-6 0,8 8-289,1-1 0,-1 1 0,1-1 0,0 0 0,0 0 0,1 0 0,-1 0 0,1-1-1,0 1 1,0-1 0,0 1 0,1-1 0,0 0 0,0 0 0,0 1 0,0-1 0,1 0 0,-1 0 0,2-6 0,5-15-2777</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3"/>
    </inkml:context>
    <inkml:brush xml:id="br0">
      <inkml:brushProperty name="width" value="0.1" units="cm"/>
      <inkml:brushProperty name="height" value="0.1" units="cm"/>
      <inkml:brushProperty name="color" value="#CC0066"/>
    </inkml:brush>
  </inkml:definitions>
  <inkml:trace contextRef="#ctx0" brushRef="#br0">112 249 5401,'23'-2'509,"-14"1"-199,0 1 1,-1-2-1,1 1 1,-1-1-1,1 0 0,-1-1 1,0 0-1,0 0 1,10-6-1,-9 3-87,1 0 1,-1 0 0,0-1-1,-1-1 1,0 1-1,11-13 1,-16 16-178,0 0-1,-1-1 1,1 1 0,-1 0 0,1-1 0,-1 0 0,-1 0 0,1 1 0,-1-1 0,0 0 0,0 0-1,0 0 1,-1 0 0,1 0 0,-2-10 0,1 11-17,-1 1 1,0-1-1,1 1 0,-1-1 0,-1 1 1,1 0-1,0 0 0,-1 0 0,0 0 0,1 0 1,-1 0-1,-1 0 0,1 0 0,0 1 1,-1-1-1,1 1 0,-1 0 0,0-1 1,1 1-1,-1 0 0,0 1 0,0-1 1,-1 0-1,1 1 0,0 0 0,0 0 1,-1 0-1,-5-1 0,0 1-34,1-1 0,-1 2 0,0-1 0,1 1 0,-1 1 0,0 0 0,1 0-1,-1 0 1,0 1 0,-10 4 0,9-2 7,0 1-1,1 0 1,0 0-1,1 1 1,-1 0-1,1 0 0,0 1 1,0 0-1,1 1 1,0 0-1,0 0 1,1 0-1,0 1 1,1 0-1,0 0 1,0 0-1,1 0 1,0 1-1,0 0 1,1 0-1,1 0 0,0 0 1,0 1-1,1-1 1,0 0-1,1 1 1,0-1-1,0 1 1,1-1-1,4 16 1,-3-20-141,-1-1 1,2 1 0,-1-1 0,1 0 0,-1 1 0,1-1 0,1 0-1,-1 0 1,1-1 0,0 1 0,0-1 0,0 0 0,1 0 0,-1 0-1,1-1 1,7 5 0,21 6-2118</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4"/>
    </inkml:context>
    <inkml:brush xml:id="br0">
      <inkml:brushProperty name="width" value="0.1" units="cm"/>
      <inkml:brushProperty name="height" value="0.1" units="cm"/>
      <inkml:brushProperty name="color" value="#CC0066"/>
    </inkml:brush>
  </inkml:definitions>
  <inkml:trace contextRef="#ctx0" brushRef="#br0">11 62 4305,'-5'57'2953,"0"62"-1336,5-118-1597,0 0 0,-1 0-1,1-1 1,0 1 0,0 0-1,0 0 1,0 0-1,1 0 1,-1 0 0,0 0-1,0 0 1,1 0 0,-1 0-1,0 0 1,1 0 0,-1-1-1,1 1 1,0 1 0,-1-2-20,0 0 0,1 0 1,-1 0-1,1 0 0,-1 0 0,0 0 1,1 0-1,-1 0 0,1 0 1,-1 0-1,1 0 0,-1 0 0,0 0 1,1 0-1,-1 0 0,1-1 0,-1 1 1,0 0-1,1 0 0,-1 0 1,0-1-1,1 1 0,-1 0 0,0 0 1,1-1-1,-1 1 0,0 0 1,0-1-1,1 1 0,-1 0 0,0-1 1,0 1-1,0 0 0,1-1 0,-1 1 1,0-1-1,0 0 0,8-15 238,0 0 0,-2 0 0,8-26 0,-9 24 6,2 0 1,12-27-1,-14 36-164,0-1 10,1-1 0,8-9-1,-13 18-84,0 0-1,0 0 1,1 1-1,-1-1 1,1 1-1,-1-1 1,1 1-1,0 0 1,-1 0-1,1-1 1,0 1-1,0 0 1,0 1-1,0-1 1,0 0-1,0 0 0,0 1 1,3-1-1,-4 1-2,0 0-1,0 1 0,0-1 0,-1 0 0,1 1 0,0-1 1,0 0-1,-1 1 0,1-1 0,0 1 0,0-1 1,-1 1-1,1-1 0,-1 1 0,1 0 0,0-1 0,-1 1 1,1 0-1,-1 0 0,0-1 0,1 1 0,-1 0 1,0 0-1,1-1 0,-1 1 0,0 0 0,1 1 0,3 26 56,-4-13-27,-1 0 0,-1 0 1,-4 18-1,3-16-18,1-1 0,-1 20 0,11-53-38,0 5 47,-6 7-14,0 0-2,0 1 1,1-1-1,-1 1 1,7-8-1,47-49 14,-15 24-13,-25 24-13,-14 11 2,1 0 1,0 0-1,-1 0 1,1 0-1,0 1 0,0-1 1,0 1-1,0-1 1,0 1-1,0 0 1,0 0-1,0 1 0,5-2 1,-6 2 1,0 1 0,0-1 0,1 0 1,-1 1-1,0-1 0,0 1 0,1 0 0,-1-1 1,0 1-1,0 0 0,0 0 0,0 1 0,0-1 1,0 0-1,0 1 0,-1-1 0,1 1 0,0 0 1,2 3-1,0 0-32,0 1 1,-1 0-1,1 0 1,-1 1-1,0-1 1,0 1-1,-1-1 1,0 1-1,0 0 1,-1 0-1,0 0 1,1 13-1,-2 6-377,-1 0-1,-6 30 1,6-48 287,-4 34-1990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5"/>
    </inkml:context>
    <inkml:brush xml:id="br0">
      <inkml:brushProperty name="width" value="0.1" units="cm"/>
      <inkml:brushProperty name="height" value="0.1" units="cm"/>
      <inkml:brushProperty name="color" value="#CC0066"/>
    </inkml:brush>
  </inkml:definitions>
  <inkml:trace contextRef="#ctx0" brushRef="#br0">0 311 4529,'69'-22'179,"-68"22"-98,1-1 0,0 1 1,0-1-1,-1 0 0,1 0 1,-1 0-1,1 1 0,-1-1 1,1 0-1,-1-1 0,1 1 1,-1 0-1,0 0 0,0-1 1,1 1-1,-1-1 0,1-2 1,3-3 495,5-8 808,1 0 0,-2 0 0,13-29 0,-19 37-1287,0-1 1,0 0-1,-1-1 1,0 1-1,-1 0 1,1-1-1,-2 1 1,1 0-1,-1-1 1,-1-9-1,0 14-84,0 0-1,0 0 1,0 0-1,-1 0 1,1 0-1,-1 0 1,0 1-1,0-1 1,-1 0-1,1 1 1,-1 0-1,1 0 1,-1 0-1,-4-4 1,5 5-17,0 1 0,0 0 0,1-1 1,-1 1-1,0 0 0,0 0 0,0 0 1,-1 0-1,1 1 0,0-1 0,0 0 1,0 1-1,0 0 0,-1-1 0,1 1 1,0 0-1,0 0 0,-1 0 0,1 1 1,0-1-1,0 0 0,-1 1 0,1-1 1,0 1-1,0 0 0,0 0 0,-3 2 1,-1 0-16,1 1 1,0 1 0,1-1 0,-1 1 0,1 0 0,0 0 0,0 0 0,0 0-1,1 1 1,-1-1 0,1 1 0,1 0 0,-1 0 0,1 0 0,-3 13 0,2-6-2,1 0 0,0 1 0,1-1 0,1 1 1,0-1-1,3 23 0,-2-31 13,-1-1 0,2 1 0,-1 0 0,0-1-1,1 1 1,0 0 0,0-1 0,0 0 0,1 1 0,-1-1-1,1 0 1,0 0 0,0-1 0,0 1 0,1-1 0,0 1-1,-1-1 1,1 0 0,6 3 0,-5-3 7,0-1-1,1 0 1,-1 0 0,1 0-1,-1-1 1,1 0 0,0 0-1,-1 0 1,1-1 0,0 1-1,0-2 1,-1 1-1,1 0 1,0-1 0,-1 0-1,8-3 1,-6 2 13,0-1-1,0 0 1,0 0 0,0-1-1,0 0 1,-1 0 0,1 0-1,-1-1 1,0 0 0,-1 0-1,1-1 1,-1 0-1,0 0 1,0 0 0,-1 0-1,0-1 1,0 1 0,-1-1-1,1 0 1,-1 0 0,2-9-1,7-12 65,3-7 24,-19 54-10,0 0 0,2 0 0,0 37-1,1-22-80,1-19-582,0 1 1,1-1-1,4 19 1,0-12-1944</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6"/>
    </inkml:context>
    <inkml:brush xml:id="br0">
      <inkml:brushProperty name="width" value="0.1" units="cm"/>
      <inkml:brushProperty name="height" value="0.1" units="cm"/>
      <inkml:brushProperty name="color" value="#CC0066"/>
    </inkml:brush>
  </inkml:definitions>
  <inkml:trace contextRef="#ctx0" brushRef="#br0">9 1 5881,'-5'3'4633,"3"6"-4017,0-9-224,2 2-240,0 7-224,2 17-224,2 9 272,6 49-2240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7"/>
    </inkml:context>
    <inkml:brush xml:id="br0">
      <inkml:brushProperty name="width" value="0.1" units="cm"/>
      <inkml:brushProperty name="height" value="0.1" units="cm"/>
      <inkml:brushProperty name="color" value="#CC0066"/>
    </inkml:brush>
  </inkml:definitions>
  <inkml:trace contextRef="#ctx0" brushRef="#br0">9 275 4817,'-3'-16'2422,"-2"-26"0,4 22-1765,1 0-1,4-27 0,-3 38-550,1 0 0,0-1 0,1 1-1,0 0 1,1 0 0,0 0 0,5-8 0,-7 13-79,0 1 1,0 0-1,0-1 1,0 1 0,1 0-1,0 1 1,-1-1 0,1 0-1,0 1 1,0-1 0,1 1-1,-1 0 1,0 0 0,1 0-1,-1 1 1,1-1 0,0 1-1,-1 0 1,7-1-1,-7 2-23,0 0-1,0 0 0,0 0 1,0 1-1,0-1 0,-1 1 1,1 0-1,0 0 0,0 0 1,0 0-1,-1 1 0,1-1 1,-1 1-1,1 0 0,-1-1 1,0 1-1,1 0 1,-1 0-1,0 1 0,0-1 1,-1 0-1,1 1 0,2 4 1,2 2-2,-1 1 0,0 0 0,-1 0 0,0 1 1,2 12-1,-1-4 50,-1 1 1,-1 0-1,-1-1 0,-1 1 1,-1 25-1,-8 18-2543,1-33-53</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8"/>
    </inkml:context>
    <inkml:brush xml:id="br0">
      <inkml:brushProperty name="width" value="0.1" units="cm"/>
      <inkml:brushProperty name="height" value="0.1" units="cm"/>
      <inkml:brushProperty name="color" value="#CC0066"/>
    </inkml:brush>
  </inkml:definitions>
  <inkml:trace contextRef="#ctx0" brushRef="#br0">25 237 3329,'-12'61'5264,"12"-60"-5201,-1 0 1,1 0 0,0 0-1,0 0 1,0 0 0,0 0-1,0 0 1,0 0 0,0 0-1,0 0 1,0 0 0,0 0-1,0 0 1,1 0 0,-1 0-1,1 0 1,-1 0 0,0 0-1,1 0 1,0 0 0,-1 0-1,1 0 1,0 0 0,-1 0-1,1-1 1,0 1 0,0 0 0,1 0-1,-1 0 3,0-1 0,1 1 0,-1-1 1,0 1-1,1-1 0,-1 0 0,1 0 0,-1 0 0,1 0 0,-1 0 0,0 0 0,1 0 0,-1 0 0,1 0 1,-1-1-1,0 1 0,1-1 0,-1 1 0,0-1 0,1 1 0,0-2 0,4-2 37,0 0 0,0 0 0,-1-1 0,0 0 0,0 0 0,5-7 0,25-37 92,-26 34-154,0-1-1,-1 0 1,10-28 0,-15 35-12,-1 0 0,0 0 0,0 0 0,-1-1 0,0 1 0,0 0 0,-1-1 0,-2-16 0,2 24-25,-1 0 0,1 0 0,0 0 0,-1 0-1,0 0 1,1 0 0,-1 0 0,0 0-1,0 0 1,0 0 0,0 1 0,0-1-1,0 0 1,-1 1 0,1-1 0,-1 1 0,1-1-1,-1 1 1,1 0 0,-1 0 0,0 0-1,0 0 1,1 0 0,-1 0 0,0 0-1,0 0 1,0 1 0,0-1 0,0 1 0,0-1-1,0 1 1,0 0 0,0 0 0,0 0-1,0 0 1,0 0 0,0 0 0,0 1-1,-4 0 1,2 1-8,0 1 0,0-1 0,0 1-1,0 0 1,0 0 0,1 0 0,-1 1-1,1-1 1,0 1 0,0-1 0,-4 9 0,-2 3-34,-13 32 1,19-41 28,-6 15-21,0 1 1,2 0-1,0 0 0,-3 26 0,10-46-58,0 1 0,0-1 0,0 0 0,1 0 0,-1 0 0,1 0 0,-1 0 0,1 0-1,0 0 1,0 0 0,0 0 0,0 0 0,0 0 0,0 0 0,1 0 0,-1-1 0,0 1 0,1-1-1,0 1 1,-1-1 0,1 1 0,0-1 0,0 0 0,-1 0 0,1 0 0,0 0 0,0 0-1,0 0 1,4 0 0,1-1-2352</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19"/>
    </inkml:context>
    <inkml:brush xml:id="br0">
      <inkml:brushProperty name="width" value="0.1" units="cm"/>
      <inkml:brushProperty name="height" value="0.1" units="cm"/>
      <inkml:brushProperty name="color" value="#CC0066"/>
    </inkml:brush>
  </inkml:definitions>
  <inkml:trace contextRef="#ctx0" brushRef="#br0">247 0 6321,'-1'7'1801,"-5"20"631,-2 13-1840,-10 21 41,1 7-121,-13 34-128,2-4-272,-4 12-136,4-12 56,-3-1-40,10-27-48,3-4 96,10-17 80,8-7-128,5-14 8,7 0-16,2-9-1201,2-3-1367</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20"/>
    </inkml:context>
    <inkml:brush xml:id="br0">
      <inkml:brushProperty name="width" value="0.1" units="cm"/>
      <inkml:brushProperty name="height" value="0.1" units="cm"/>
      <inkml:brushProperty name="color" value="#CC0066"/>
    </inkml:brush>
  </inkml:definitions>
  <inkml:trace contextRef="#ctx0" brushRef="#br0">1 265 1392,'2'0'339,"0"1"0,0-1-1,0 1 1,0 0 0,0-1 0,0 1-1,-1 0 1,4 2 0,9 4 322,15-1 420,-19-4-807,-5-1-111,0 0 0,0 0 0,0 0 0,0-1 0,0 0 0,0 0 0,0 0 0,0 0 0,0-1 0,0 0 0,0 0 0,0 0 0,0-1 0,-1 0 0,6-2 0,3-5 238,-1 0 0,1 0 0,-2-2-1,0 1 1,18-21 0,39-65 761,-65 91-1157,0 0 1,-1 0-1,1 0 1,-1-1-1,0 1 0,0-1 1,-1 1-1,2-10 1,-3 13-44,0 0 0,0 0 0,0 1 1,0-1-1,0 0 0,0 1 0,0-1 1,-1 0-1,1 1 0,0-1 0,-1 0 1,0 1-1,1-1 0,-1 1 0,0-1 1,0 1-1,0-1 0,0 1 0,0-1 1,0 1-1,0 0 0,0 0 0,0 0 1,-1-1-1,1 1 0,-1 1 0,1-1 1,0 0-1,-1 0 0,0 0 0,1 1 1,-1-1-1,-2 0 0,0 0-202,-1 1-1,0 0 1,1 0-1,-1 0 1,0 1 0,1-1-1,-1 1 1,1 0-1,-1 1 1,1-1 0,-1 1-1,1-1 1,0 1-1,0 1 1,0-1 0,0 1-1,0-1 1,-5 6-1,-23 22-1979</inkml:trace>
  <inkml:trace contextRef="#ctx0" brushRef="#br0" timeOffset="1">141 139 8282,'-51'178'2176,"69"-130"769,19-5-2633,12-11-328,22-8-128,-1-11-384,6-6-408,-8-4-1801</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31.768"/>
    </inkml:context>
    <inkml:brush xml:id="br0">
      <inkml:brushProperty name="width" value="0.1" units="cm"/>
      <inkml:brushProperty name="height" value="0.1" units="cm"/>
      <inkml:brushProperty name="color" value="#CC0066"/>
    </inkml:brush>
  </inkml:definitions>
  <inkml:trace contextRef="#ctx0" brushRef="#br0">58 63 728,'-14'-21'6366,"13"19"-6030,-1-1-1,0 0 1,1 1-1,-1-1 1,0 1-1,0-1 1,-1 1 0,-2-3-1,-1 0 36,5 4-415,1 0 0,-1 0-1,0 0 1,1 1 0,-1-1 0,0 0-1,0 0 1,0 1 0,0-1 0,0 0-1,1 1 1,-1-1 0,0 1 0,0-1-1,-1 1 1,1 0 0,-1-1 0,2 6-283,9 22 156,0 0 0,21 42 0,-27-63 177,29 59 362,16 40 548,-28-56-854,1-1 0,3-1 0,27 44 1252,-58-98-496,-51-112-327,52 106-442,-50-121 176,8 18-170,42 106-44,5 7-3,-1 1 0,1-1-1,0 1 1,0-1 0,0 0 0,0 0-1,0 1 1,1-1 0,-1 0 0,1-3 0,5 14-521,-4-8 508,22 34-83,5 0 79,45 57 115,9 46-40,-56-91 25,43 60-1,-59-94-186,1 0-1,0 0 1,13 9 0,-13-16-362,-11-5 435,0 0 0,0 0 1,1 0-1,-1 0 1,0 0-1,0 0 0,1 0 1,-1-1-1,0 1 1,0 0-1,1 0 0,-1 0 1,0 0-1,0 0 1,0-1-1,1 1 0,-1 0 1,0 0-1,0 0 0,0-1 1,0 1-1,1 0 1,-1 0-1,0-1 0,0 1 1,0 0-1,2-24-1360,-2 23 1309,0-35-2173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30.079"/>
    </inkml:context>
    <inkml:brush xml:id="br0">
      <inkml:brushProperty name="width" value="0.1" units="cm"/>
      <inkml:brushProperty name="height" value="0.1" units="cm"/>
    </inkml:brush>
  </inkml:definitions>
  <inkml:trace contextRef="#ctx0" brushRef="#br0">335 310 1232,'-11'3'78,"0"1"0,0-1 0,-14 1 0,24-4-68,-1 0-1,1-1 1,-1 1-1,1 0 0,0-1 1,-1 1-1,1-1 1,0 1-1,-1-1 0,1 0 1,0 1-1,0-1 1,-1 0-1,1 0 0,0 0 1,0 0-1,0 0 1,0 0-1,0 0 0,1 0 1,-1-1-1,-1-1 1,-1-2-92,1-1-1,-1 1 1,-2-10 0,5 14 64,-1-3 209,0-1 1,0 1-1,1-1 1,-1 0-1,1 1 1,0-1-1,0 1 0,1-1 1,-1 0-1,1 1 1,0-1-1,0 1 1,1-1-1,-1 1 1,1 0-1,0 0 1,0-1-1,1 1 1,-1 1-1,1-1 1,0 0-1,4-4 1,0 1-27,0 0 0,0 1 1,0 1-1,1-1 0,0 1 1,0 0-1,0 1 0,0 0 1,1 0-1,10-2 0,-15 4-164,1 1-1,0 0 1,0 0 0,1 0-1,-1 1 1,0-1-1,0 1 1,9 1-1,-12 0-14,1 0 0,-1-1 0,0 1-1,1 0 1,-1 0 0,0 0-1,0 0 1,0 1 0,0-1 0,0 0-1,0 1 1,0 0 0,0-1 0,0 1-1,-1 0 1,1 0 0,-1 0-1,1 0 1,-1 0 0,1 3 0,2 4 26,-1 0 0,0 0 0,-1 0 1,0 0-1,0 1 0,-1-1 0,0 17 1,0-12 13,-2 0 1,0 0-1,-1 1 1,-5 20-1,0-14-33,-1-1 0,0-1 0,-2 1 0,0-1 0,-18 25 0,9-18 25,-1-1 1,-43 41 0,55-59-5,1-1 1,-1 1-1,0-2 1,0 1-1,-1-1 1,0-1-1,0 1 1,0-2-1,0 1 1,-19 4 0,23-7 9,-1-1 0,1 1 0,0-1 0,-1 0 0,1 0 0,0-1 0,-1 1 0,1-1 0,0 0 0,0-1 0,0 1 0,0-1 0,0 0 0,0-1 0,0 1 0,0-1 0,1 0 0,-1 0 0,1 0 0,0 0 0,-5-6 0,3 2 10,0 0 1,0 0-1,1-1 1,0 0-1,0 0 1,0 0-1,1-1 1,1 1-1,-5-15 1,5 10-4,0 0-1,1 0 1,1 0 0,0 0 0,1 0 0,2-16-1,2-2 93,2 1 1,1-1-1,2 1 0,1 0 0,14-28 0,-19 46-118,1 1 1,0 0 0,1 0 0,0 0 0,1 1-1,0 0 1,1 0 0,0 1 0,0 1-1,1-1 1,0 1 0,0 1 0,1 0-1,19-9 1,-20 11-21,1 1-1,0 0 1,-1 1-1,2 0 1,-1 0-1,0 2 1,0-1-1,1 1 1,-1 1-1,1 0 0,-1 0 1,0 2-1,1-1 1,-1 1-1,0 1 1,18 6-1,-20-5 12,0 1-1,0-1 0,0 2 0,0 0 0,-1 0 0,0 0 1,0 1-1,-1 0 0,1 0 0,-2 1 0,12 17 1,-9-11-2,-1 0 0,0 1 1,-1 0-1,-1 0 0,0 1 1,5 24-1,-9-29 19,0 1 0,-1 0 0,0 0 1,-1 0-1,-1 0 0,0-1 0,0 1 0,-1 0 0,0-1 0,-1 1 1,-1-1-1,0 0 0,0 0 0,-1 0 0,0 0 0,-10 14 0,5-12 10,0 1-1,-1-1 0,0-1 0,-1 0 1,0-1-1,-1 0 0,0-1 1,-1 0-1,0-1 0,-1-1 0,-17 8 1,27-14-9,-1 1 0,0-1 1,0-1-1,0 1 1,0-1-1,-1 0 0,1 0 1,0-1-1,0 0 0,-1 0 1,1 0-1,0-1 0,0 0 1,0 0-1,-1-1 1,1 0-1,1 0 0,-1 0 1,0-1-1,0 1 0,1-1 1,0-1-1,-1 1 0,1-1 1,-8-7-1,7 4 16,1 0 0,0 0 0,0 0 0,0 0 0,1-1-1,0 0 1,-4-13 0,0-1 113,-6-35-1,10 33-14,1 0-1,1 0 1,1 0-1,2 0 1,0 0-1,1 0 1,11-45 0,-10 57-126,0 1 0,1 0 1,1 0-1,0 0 1,0 1-1,1-1 0,0 1 1,1 0-1,0 1 1,0 0-1,1 0 0,1 1 1,-1-1-1,17-10 1,-20 15-19,0 1 0,0 1 1,0-1-1,0 1 0,1 0 1,-1 0-1,1 0 1,-1 1-1,1-1 0,0 1 1,-1 1-1,1-1 1,0 1-1,10 1 0,-9 0 1,-1 1 0,0 0 0,0 0 0,0 0-1,0 0 1,0 1 0,-1 0 0,1 1 0,-1-1 0,0 1-1,0 0 1,0 0 0,5 6 0,5 6 3,-1 0 0,-1 1 0,-1 1 1,0 0-1,-1 0 0,9 24 0,-14-29 20,-1 1 0,0-1 0,-1 1 0,-1 1 0,0-1 0,-1 0 0,0 1 0,-1-1 0,-1 1 0,-2 15 0,1-21 8,-1 0 0,-1 0-1,1 1 1,-1-1 0,-1-1 0,0 1 0,0 0-1,-1-1 1,0 0 0,0 0 0,-1-1 0,0 1-1,-1-1 1,1 0 0,-1-1 0,-9 7 0,8-7 5,-1 0 1,1-1-1,-1 1 1,-1-2-1,1 1 1,-1-1-1,0-1 0,0 0 1,0 0-1,0-1 1,-1 0-1,1-1 1,0 0-1,-16-1 1,22 0-7,-1-1-1,1 1 1,-1-1 0,1 0-1,-1-1 1,1 1 0,0-1 0,-1 1-1,1-1 1,0-1 0,0 1 0,0 0-1,1-1 1,-1 0 0,0 0-1,-5-6 1,6 4-2,0 1-1,0-1 1,0 0-1,1 0 1,-1 0-1,1 0 1,0 0-1,1-1 1,-1 1-1,1 0 1,0-1-1,0 1 1,1-10-1,0-1-17,1 1-1,1-1 0,0 1 0,1 0 0,1 0 0,1 0 1,0 0-1,0 1 0,2 0 0,0 0 0,0 0 1,1 1-1,1 0 0,0 1 0,1 0 0,0 0 1,1 1-1,0 1 0,23-17 0,-30 24-4,1 1-1,-1-1 0,1 1 0,0 0 0,0 0 1,0 1-1,-1 0 0,2 0 0,4-1 1,-8 2 7,-1 0 0,1 0 1,-1 0-1,1 0 0,-1 0 1,1 0-1,-1 0 1,0 1-1,1-1 0,-1 0 1,1 1-1,-1-1 0,0 1 1,1 0-1,-1-1 0,0 1 1,0 0-1,0 0 0,1 0 1,-1 0-1,0 0 1,0 0-1,0 0 0,0 0 1,-1 0-1,1 1 0,0-1 1,0 0-1,-1 0 0,1 1 1,-1-1-1,1 1 0,-1-1 1,0 0-1,1 1 1,-1 1-1,1 3 2,-1 1 1,0-1 0,-1 0-1,1 1 1,-1-1-1,-3 10 1,-13 38 21,14-45-16,-11 26 17,-1 0 0,-2-1 0,-39 60 0,47-81 0,-2 0 0,-15 17 1,22-27-11,1 1 0,-1-1 1,0 0-1,0 0 1,-1 0-1,1-1 1,-1 1-1,1-1 0,-1 0 1,0 0-1,-5 1 1,7-3-6,0 0 0,1 0 1,-1 0-1,0 0 0,0 0 1,0-1-1,0 1 1,1-1-1,-1 0 0,0 0 1,1 0-1,-1 0 0,0 0 1,1 0-1,0-1 0,-1 1 1,1-1-1,0 0 0,-1 0 1,1 0-1,0 0 1,1 0-1,-1 0 0,0 0 1,0-1-1,1 1 0,0-1 1,-2-2-1,0-1 1,0-1-1,0 0 1,1 0-1,0 0 1,0 0 0,0 0-1,1 0 1,0 0-1,0-13 1,3 10 3,-1 1-1,1 0 1,0 0 0,1 0-1,0 0 1,1 0 0,-1 1 0,2-1-1,-1 1 1,1 0 0,1 0-1,-1 1 1,1-1 0,8-7-1,-9 10-17,1 0 0,0 1 0,-1 0 0,1-1 0,1 2 0,-1-1 1,0 1-1,11-4 0,-12 6-6,0-1 0,0 1 0,0 0 1,0 1-1,0-1 0,0 1 0,0 0 1,1 0-1,-1 1 0,0-1 0,0 1 1,9 3-1,-10-2 9,0 0 1,0 0-1,0 0 0,0 1 1,-1-1-1,1 1 0,0 0 1,-1 0-1,0 0 0,0 1 1,0-1-1,0 1 0,-1 0 1,1-1-1,-1 1 0,0 0 1,0 0-1,0 1 0,-1-1 1,0 0-1,2 9 0,-1-4 8,-1 0-1,0 0 0,0 0 1,-1 0-1,0 0 0,0 0 1,-1 0-1,-1 0 0,1 0 1,-5 10-1,4-12 10,-1 0 1,0 0-1,-1 0 1,1 0-1,-1 0 1,-1-1-1,1 0 1,-1 0-1,0 0 1,-1-1-1,1 1 0,-1-1 1,0 0-1,-1-1 1,1 0-1,-1 0 1,1 0-1,-1-1 1,0 0-1,-1 0 1,-11 3-1,17-6-55,0 1 0,-1-1 0,1 0 0,-1 0 0,1 0 0,-1 0 0,1 0 0,-1 0 0,1 0-1,-1-1 1,1 0 0,-4 0 0,-1-10-2125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33.419"/>
    </inkml:context>
    <inkml:brush xml:id="br0">
      <inkml:brushProperty name="width" value="0.1" units="cm"/>
      <inkml:brushProperty name="height" value="0.1" units="cm"/>
    </inkml:brush>
  </inkml:definitions>
  <inkml:trace contextRef="#ctx0" brushRef="#br0">88 203 1776,'-9'2'109,"-1"0"0,1-1 0,-14 0 0,23-1-93,-1-1-1,0 1 0,0 0 0,1 0 1,-1 0-1,0-1 0,1 1 0,-1 0 1,1-1-1,-1 1 0,0 0 0,1-1 1,-1 1-1,1-1 0,-1 1 0,1-1 1,-1 0-1,1 1 0,-1-1 0,1 1 1,0-1-1,-1 0 0,1 1 0,0-1 1,-1 0-1,1 1 0,0-1 0,0 0 1,0 1-1,0-1 0,0 0 0,0 0 1,0-1-1,4-25 110,-3 23-118,1-3 27,0 0 0,0 0 1,1 0-1,0 1 0,0-1 0,1 1 0,0 0 0,0 0 0,0 0 0,10-10 0,-11 14-37,0-1-1,0 0 1,0 1-1,0 0 1,1-1-1,-1 2 1,1-1-1,-1 0 1,1 1-1,0-1 0,0 1 1,0 0-1,0 0 1,-1 1-1,1-1 1,0 1-1,0 0 1,0 0-1,0 0 1,0 0-1,6 2 1,-9-2 4,0 0 0,0 1 0,0-1 0,-1 1 0,1-1 0,0 1 0,0-1 0,-1 1 0,1-1 0,0 1 0,-1-1 1,1 1-1,-1 0 0,1-1 0,-1 1 0,1 0 0,-1 0 0,1-1 0,-1 1 0,0 0 0,1 0 0,-1 0 0,0-1 0,0 1 0,1 0 0,-1 0 1,0 0-1,0 0 0,0 0 0,0 0 0,0-1 0,0 1 0,-1 2 0,0 3 3,0 1 0,-1 0 0,-3 9 0,3-10 5,-3 10-4,2-2 25,-2 0-1,0 0 0,0-1 0,-12 20 0,16-31 23,-1 1 0,1-1-1,-1 0 1,0 1 0,0-1 0,0 0-1,0 0 1,0 0 0,0 0-1,-1 0 1,1-1 0,-1 1 0,1-1-1,-1 0 1,0 0 0,1 1-1,-1-2 1,0 1 0,0 0 0,0 0-1,1-1 1,-1 0 0,0 0-1,0 0 1,0 0 0,0 0 0,0 0-1,-4-2 1,4 2-24,1-1-1,-1 0 1,1 0-1,-1 0 1,1 0 0,0-1-1,-1 1 1,1-1-1,0 1 1,0-1 0,0 0-1,0 0 1,1 0-1,-1 0 1,0 0-1,1 0 1,-1 0 0,1-1-1,0 1 1,0 0-1,0-1 1,0 1 0,0-1-1,0 1 1,1-1-1,-1 0 1,1 1 0,0-5-1,-1-2-42,1 0 0,1 0 1,0-1-1,0 1 0,0 0 0,6-16 0,-4 15-2,1 0-1,0 0 1,0 0-1,1 0 1,0 1-1,9-13 1,-11 19 9,0 0 0,0 0 0,0 0 0,0 0 0,0 1 0,1-1 0,-1 1 0,1 0 0,0 0 0,-1 0 0,1 0 0,0 1 0,0 0 0,0 0 0,0 0 1,0 0-1,0 0 0,1 1 0,4 0 0,-5 0-1,-1 0 1,0 0-1,1 1 1,-1-1 0,0 1-1,1 0 1,-1 0-1,0 0 1,0 0-1,0 1 1,0-1-1,0 1 1,0 0 0,-1 0-1,1 0 1,3 3-1,-3-1-35,1 0 0,-2 0 0,1 0 0,0 0 0,-1 0 0,0 0 0,0 0 0,0 1 0,0-1 0,1 10 0,-1-9 47,-1 1 1,0-1 0,-1 0 0,0 1 0,0 0 0,0-1 0,0 1 0,-1-1 0,0 0-1,0 1 1,0-1 0,-1 1 0,0-1 0,0 0 0,0 0 0,0 0 0,-1 0-1,0-1 1,0 1 0,0-1 0,-5 5 0,7-8 34,-1 1 0,0-1 0,0 1 0,0-1 0,0 0 0,0 0 0,0 0 0,-1 0 0,1 0 0,0-1 0,0 1 0,-1 0 0,1-1 0,0 0 0,-1 0 0,-3 0 0,2 0-20,0-1-1,0 1 0,0-1 0,0 0 0,0-1 0,0 1 0,0-1 0,1 0 0,-5-2 0,3 1-17,0 0 1,0-1-1,1 1 0,-1-1 1,1 0-1,0 0 0,0-1 1,1 1-1,-1-1 0,1 0 1,0 0-1,0 0 0,-3-9 1,5 12 4,1 0 0,-1 0-1,1 0 1,0 0 0,0 0 0,0-1 0,0 1 0,0 0 0,1 0 0,-1 0 0,0 0 0,1 0 0,0 0 0,-1 0 0,1 0 0,0 0 0,1-2 0,1-1-140,1 0-1,-1 1 1,1 0 0,0-1-1,4-3 1,15-11-956</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2.951"/>
    </inkml:context>
    <inkml:brush xml:id="br0">
      <inkml:brushProperty name="width" value="0.1" units="cm"/>
      <inkml:brushProperty name="height" value="0.1" units="cm"/>
    </inkml:brush>
  </inkml:definitions>
  <inkml:trace contextRef="#ctx0" brushRef="#br0">0 41 536,'0'-20'6394,"0"0"984,4 43-8046,4 39 1490,3 67-1656,-10-106 663,0 11-1899,8 55 0,-2-61-526</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3.566"/>
    </inkml:context>
    <inkml:brush xml:id="br0">
      <inkml:brushProperty name="width" value="0.1" units="cm"/>
      <inkml:brushProperty name="height" value="0.1" units="cm"/>
    </inkml:brush>
  </inkml:definitions>
  <inkml:trace contextRef="#ctx0" brushRef="#br0">105 206 6833,'12'-116'2549,"-11"113"-2400,-1 1 0,1-1 0,0 0-1,0 0 1,0 1 0,0-1 0,1 0 0,-1 1 0,1-1 0,-1 1-1,1 0 1,0-1 0,0 1 0,0 0 0,0 0 0,1 0 0,-1 1 0,0-1-1,1 1 1,0-1 0,-1 1 0,1 0 0,-1-1 0,1 1 0,4 0-1,3-3 75,37-12 231,-30 11-1093,-1 2-1,1 0 1,0 1 0,0 0-1,0 1 1,0 1-1,0 1 1,-1 0-1,30 7 1,-42-7 920,-1 0 1,1 0-1,0 0 1,-1 0-1,0 1 1,1-1-1,-1 1 1,0 0-1,0 0 1,0 1-1,4 3 1,-5-5-230,-2 1 1,1-1-1,0 1 1,0-1-1,0 1 1,-1-1-1,1 1 1,-1 0 0,1 0-1,-1-1 1,0 1-1,1 0 1,-1-1-1,0 1 1,0 0-1,-1 0 1,1-1-1,0 1 1,0 0-1,-1 0 1,1-1-1,-1 1 1,0 0 0,1-1-1,-2 3 1,-4 7-248,1-1 0,-2 0 0,1 0 1,-13 14-1,-37 35 310,31-35 234,1 1-212,7-9-518,2 0 1,-14 19 0,28-34 361,0 0 1,0 0 0,1 0-1,-1 0 1,0 0-1,1 0 1,-1 0-1,1 0 1,0 0-1,-1 0 1,1 0-1,0 0 1,-1 0-1,1 0 1,0 0-1,0 1 1,0-1-1,0 0 1,0 0-1,1 1 1,-1-1 32,1 0 0,-1 0 0,1-1 0,-1 1 1,1 0-1,-1-1 0,1 1 0,0-1 0,-1 1 0,1-1 1,0 1-1,-1-1 0,1 0 0,0 1 0,0-1 0,0 0 0,-1 1 1,1-1-1,0 0 0,1 0 0,6 1 147,-1 0-1,1-1 1,-1 0-1,12-2 1,-18 2-164,33-4 423,10-1-77,0 1 1,75 4-1,-115 1-306,0 0 0,0 0 0,0 0 0,-1 0 0,1 1 0,-1 0 0,1-1 0,-1 1 0,1 1 0,-1-1 0,0 0 0,0 1 0,0-1 0,0 1 0,-1 0 0,1 0 0,-1 0 0,1 1 0,1 4 0,2 2 6,0 1-1,-1 1 1,0-1-1,5 21 0,-9-28-30,0 0 0,-1 0 0,1 0 0,-1 0-1,0 0 1,0 0 0,0 0 0,0 0 0,-1 0-1,0 0 1,0-1 0,0 1 0,-2 7 0,0-6 11,0 0 1,0 0-1,0-1 1,0 1-1,-1-1 1,0 1 0,0-1-1,-8 6 1,-1-1 47,0 0 1,-1-1-1,0-1 1,0 0-1,0-1 0,-22 6 1,11-6 92,-1 0 0,-1-2 0,-40 2 1,-85-5 358,71-2-411,-8-2-1280,59 0-1611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5:45.170"/>
    </inkml:context>
    <inkml:brush xml:id="br0">
      <inkml:brushProperty name="width" value="0.1" units="cm"/>
      <inkml:brushProperty name="height" value="0.1" units="cm"/>
      <inkml:brushProperty name="color" value="#CC0066"/>
    </inkml:brush>
  </inkml:definitions>
  <inkml:trace contextRef="#ctx0" brushRef="#br0">212 684 1368,'-27'20'6639,"0"2"-6054,27-22-570,0-1-1,0 1 1,0 0-1,0 0 0,0 0 1,0 0-1,-1 0 0,1-1 1,0 1-1,0 0 0,0 0 1,0 0-1,0 0 0,0 0 1,0 0-1,0-1 0,0 1 1,0 0-1,0 0 0,0 0 1,-1 0-1,1 0 0,0 0 1,0 0-1,0-1 0,0 1 1,0 0-1,0 0 0,0 0 1,-1 0-1,1 0 0,0 0 1,0 0-1,0 0 0,0 0 1,0 0-1,-1 0 0,1 0 1,0 0-1,0 0 0,0 0 1,0 0-1,0 0 0,-1 0 1,1 0-1,0 0 0,0 0 1,0 0-1,0 0 0,0 0 1,-1 0-1,1 1 0,0-1 1,0 0-1,0 0 0,0 0 1,0 0-1,0 0 0,-1 1 1,7-18 363,7-7-343,31-39 0,-6 12-5,-8 9 196,65-69-1,-66 78 139,-1-2 0,38-61 0,-25 34-250,-2 0-47,-20 30 1,27-34 0,-45 64-21,0 1 0,0-1 0,0 0 0,-1 1 0,1-1 0,-1 0 0,1 0 1,0-3-1,-1 5-40,0 0 0,0-1 0,0 1 0,0 0 0,0-1 0,0 1 0,1 0 0,-1-1 1,0 1-1,0 0 0,0-1 0,0 1 0,0 0 0,-1 0 0,1-1 0,0 1 0,0 0 0,0-1 1,0 1-1,0 0 0,0-1 0,0 1 0,-1 0 0,1 0 0,0-1 0,0 1 0,0 0 0,-1 0 0,1-1 1,0 1-1,0 0 0,0 0 0,-1 0 0,1 0 0,0-1 0,-1 1 0,1 0 0,0 0 0,0 0 1,-1 0-1,1 0 0,0 0 0,-1 0 0,1 0 0,0 0 0,-1 0 0,1 0 0,0 0 0,-1 0 0,1 0 1,0 0-1,-1 0 0,1 0 0,0 0 0,-1 0 0,0 1-11,-1 1-1,1-1 1,0 0 0,-1 1 0,1-1-1,0 1 1,0-1 0,0 1-1,0-1 1,0 1 0,1 0 0,-1 0-1,0-1 1,0 4 0,-3 6 20,-1-4-8,0 1 0,-11 11 0,-39 46 11,13-12-58,2 2 1,-62 115-1,29-43 7,51-94 102,-27 30 0,30-40-81,-5 13 19,14-23 6,10-12-10,-1 0 1,1-1-1,0 1 1,-1 0-1,1-1 1,-1 1-1,0 0 1,1-1-1,-1 1 1,0-1 0,1 1-1,-1-1 1,0 1-1,1-1 1,-1 0-1,0 1 1,0-1-1,1 0 1,-1 0-1,0 1 1,0-1-1,0 0 1,0 0-1,1 0 1,-1 0-1,0 0 1,0 0-1,0 0 1,-1-1-1,1 2-6,0-1-1,0 0 0,-1 0 1,1 1-1,0-1 0,0 1 0,0-1 1,0 1-1,0-1 0,0 1 1,0 0-1,0 0 0,0-1 1,0 1-1,0 0 0,-1 2 0,-14 19 9,8-11 14,-29 31-18,25-28-46,-14 19 0,22-29 30,2-2 14,1 0-1,-1 0 1,1 0 0,-1 0 0,1 0-1,0 0 1,-2 3 0,1-6-144,2 1 144,0 0-1,0 0 0,-1 0 0,1-1 0,0 1 0,0 0 0,0 0 0,0 0 1,0-1-1,0 1 0,0 0 0,0 0 0,1-1 0,-1 1 0,0 0 0,0 0 0,0 0 1,0-1-1,0 1 0,0 0 0,0 0 0,0 0 0,0-1 0,1 1 0,-1 0 0,0 0 1,0 0-1,0 0 0,0-1 0,1 1 0,-1 0 0,0 0 0,0 0 0,42-41 4,18-22 14,-50 51 12,0 0-1,-2 0 0,1-1 0,6-15 0,-7 13 33,13-18-1,7-6 33,2 1 0,37-36-1,-30 37-297,-2-2-1,-1-1 0,46-74 1,-62 88-2084</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09:36.425"/>
    </inkml:context>
    <inkml:brush xml:id="br0">
      <inkml:brushProperty name="width" value="0.1" units="cm"/>
      <inkml:brushProperty name="height" value="0.1" units="cm"/>
    </inkml:brush>
  </inkml:definitions>
  <inkml:trace contextRef="#ctx0" brushRef="#br0">34 102 4225,'5'-27'780,"-4"20"-327,0 0 0,1 0 0,-1 0 0,2 1 0,-1-1 0,1 0 0,4-7 0,-3 4 1356,-4 10-1772,0 0-1,0 0 1,0 0 0,0 1-1,0-1 1,0 0 0,0 0 0,0 0-1,-1 0 1,1 0 0,0 0-1,0 0 1,0 0 0,0 0 0,0 0-1,0 0 1,0 0 0,-1 0-1,1 0 1,0 0 0,0 0 0,0 0-1,0 0 1,0 0 0,0 0-1,-1 0 1,1 0 0,0 0 0,0 0-1,0 0 1,0 0 0,0 0 0,0 0-1,0 0 1,-1 0 0,1 0-1,0 0 1,0 0 0,0 0 0,0 0-1,0 0 1,0 0 0,0 0-1,0-1 1,0 1 0,-1 0 0,1 0-1,0 0 1,0 0 0,0 0-1,0 0 1,0 0 0,0-1 0,0 1-1,0 0 1,0 0 0,0 0-1,0 0 1,0 0 0,0 0 0,0 0-1,0-1 1,0 1 0,0 0 0,0 0-1,0 0 1,0 0 0,0 0-1,0-1 1,-2 7 124,-13 63 118,-10 57-244,25-124-74,-13 92 211,12-77-1256,0 0-1,1 0 1,3 26-1,-1-35-1520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09:36.426"/>
    </inkml:context>
    <inkml:brush xml:id="br0">
      <inkml:brushProperty name="width" value="0.1" units="cm"/>
      <inkml:brushProperty name="height" value="0.1" units="cm"/>
    </inkml:brush>
  </inkml:definitions>
  <inkml:trace contextRef="#ctx0" brushRef="#br0">33 46 3473,'-31'-36'4225,"31"36"-4162,0-1 1,0 1 0,0 0-1,0 0 1,-1 0-1,1 0 1,0-1 0,0 1-1,0 0 1,0 0 0,0 0-1,0-1 1,0 1 0,-1 0-1,1 0 1,0 0 0,0-1-1,0 1 1,0 0-1,0 0 1,0-1 0,0 1-1,0 0 1,0 0 0,0 0-1,0-1 1,0 1 0,1 0-1,-1 0 1,0-1-1,0 1 1,8-3 1922,14 5-21,-19-2-2223,97 16 1061,-14 0-929,33-1-275,28 4 501,-137-18-516,-1 1 0,1 0 0,-1 1 0,1-1 0,10 6-1,-2 6-2295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09:36.427"/>
    </inkml:context>
    <inkml:brush xml:id="br0">
      <inkml:brushProperty name="width" value="0.1" units="cm"/>
      <inkml:brushProperty name="height" value="0.1" units="cm"/>
    </inkml:brush>
  </inkml:definitions>
  <inkml:trace contextRef="#ctx0" brushRef="#br0">1 16 6537,'21'-11'2657,"7"8"-1649,12 1 1705,5 9-2393,8 4-192,-1 1-216,-1-1-576,-7-1-257,8 1-1199,-4-3-505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39.620"/>
    </inkml:context>
    <inkml:brush xml:id="br0">
      <inkml:brushProperty name="width" value="0.1" units="cm"/>
      <inkml:brushProperty name="height" value="0.1" units="cm"/>
      <inkml:brushProperty name="color" value="#CC0066"/>
    </inkml:brush>
  </inkml:definitions>
  <inkml:trace contextRef="#ctx0" brushRef="#br0">392 112 4289,'3'-19'797,"3"-30"1,-6 47-724,0 1 0,-1-1-1,1 1 1,0 0 0,0-1 0,-1 1 0,1 0 0,-1-1 0,1 1-1,-1 0 1,0 0 0,1-1 0,-1 1 0,0 0 0,0 0 0,0 0-1,0 0 1,0 0 0,0 0 0,0 0 0,0 0 0,0 1 0,0-1-1,-2-1 1,-1 0 155,-1 1 0,1-1 0,-1 1-1,0 0 1,-4-1 0,2 1-222,-3-1 108,1 1 1,-1 0-1,0 1 0,0 0 0,0 1 1,0 0-1,0 0 0,0 1 1,1 0-1,-1 1 0,1 0 0,-1 1 1,1 0-1,-15 8 0,14-6-101,1 1-1,-1 0 0,1 0 0,1 0 1,-1 1-1,1 1 0,1-1 0,0 1 1,0 1-1,0-1 0,1 1 0,-7 16 1,11-20-16,0 0 1,-1 0 0,2 0-1,-1 1 1,1-1-1,0 1 1,1-1 0,-1 1-1,1-1 1,0 1 0,1-1-1,2 12 1,-1-10-14,1 0 0,-1-1 1,2 1-1,-1-1 1,1 0-1,0 0 0,0 0 1,1-1-1,7 8 0,-1-2 37,1-1-1,1 0 0,0 0 1,0-2-1,1 0 1,0 0-1,1-1 0,0-1 1,20 7-1,77 18 20,-109-32-34,-1 1 0,1 0 0,-1 0-1,0 0 1,0 0 0,1 0-1,-1 0 1,0 0 0,0 1 0,0-1-1,0 1 1,0 0 0,-1-1-1,1 1 1,0 0 0,-1 0-1,1 0 1,-1 0 0,0 0 0,0 0-1,0 1 1,0-1 0,0 0-1,0 1 1,0-1 0,-1 0 0,1 1-1,-1-1 1,0 1 0,0-1-1,0 1 1,0 2 0,-1 2 30,0-1 0,-1 1-1,0-1 1,0 1 0,0-1 0,-1 0 0,0 0 0,0 0-1,-1 0 1,-7 9 0,-2 3 39,-15 29 0,-8 9 692,33-52-680,0-1 0,-1 1-1,1-1 1,-1 0-1,0 0 1,0-1-1,0 1 1,-1-1-1,1 0 1,-1 0 0,1 0-1,-1-1 1,1 1-1,-1-1 1,0 0-1,0-1 1,-8 1 0,-3 0 169,0-1 1,0-1 0,-32-6 0,40 5-219,1 0 0,-1-1 0,0 0 0,1 0 0,0 0 0,0-1 0,0-1 0,0 1 1,1-1-1,0 0 0,-6-6 0,8 8-289,1-1 0,-1 1 0,1-1 0,0 0 0,0 0 0,1 0 0,-1 0 0,1-1-1,0 1 1,0-1 0,0 1 0,1-1 0,0 0 0,0 0 0,0 1 0,0-1 0,1 0 0,-1 0 0,2-6 0,5-15-2777</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87"/>
    </inkml:context>
    <inkml:brush xml:id="br0">
      <inkml:brushProperty name="width" value="0.1" units="cm"/>
      <inkml:brushProperty name="height" value="0.1" units="cm"/>
      <inkml:brushProperty name="color" value="#CC0066"/>
    </inkml:brush>
  </inkml:definitions>
  <inkml:trace contextRef="#ctx0" brushRef="#br0">392 112 4289,'3'-19'797,"3"-30"1,-6 47-724,0 1 0,-1-1-1,1 1 1,0 0 0,0-1 0,-1 1 0,1 0 0,-1-1 0,1 1-1,-1 0 1,0 0 0,1-1 0,-1 1 0,0 0 0,0 0 0,0 0-1,0 0 1,0 0 0,0 0 0,0 0 0,0 0 0,0 1 0,0-1-1,-2-1 1,-1 0 155,-1 1 0,1-1 0,-1 1-1,0 0 1,-4-1 0,2 1-222,-3-1 108,1 1 1,-1 0-1,0 1 0,0 0 0,0 1 1,0 0-1,0 0 0,0 1 1,1 0-1,-1 1 0,1 0 0,-1 1 1,1 0-1,-15 8 0,14-6-101,1 1-1,-1 0 0,1 0 0,1 0 1,-1 1-1,1 1 0,1-1 0,0 1 1,0 1-1,0-1 0,1 1 0,-7 16 1,11-20-16,0 0 1,-1 0 0,2 0-1,-1 1 1,1-1-1,0 1 1,1-1 0,-1 1-1,1-1 1,0 1 0,1-1-1,2 12 1,-1-10-14,1 0 0,-1-1 1,2 1-1,-1-1 1,1 0-1,0 0 0,0 0 1,1-1-1,7 8 0,-1-2 37,1-1-1,1 0 0,0 0 1,0-2-1,1 0 1,0 0-1,1-1 0,0-1 1,20 7-1,77 18 20,-109-32-34,-1 1 0,1 0 0,-1 0-1,0 0 1,0 0 0,1 0-1,-1 0 1,0 0 0,0 1 0,0-1-1,0 1 1,0 0 0,-1-1-1,1 1 1,0 0 0,-1 0-1,1 0 1,-1 0 0,0 0 0,0 0-1,0 1 1,0-1 0,0 0-1,0 1 1,0-1 0,-1 0 0,1 1-1,-1-1 1,0 1 0,0-1-1,0 1 1,0 2 0,-1 2 30,0-1 0,-1 1-1,0-1 1,0 1 0,0-1 0,-1 0 0,0 0 0,0 0-1,-1 0 1,-7 9 0,-2 3 39,-15 29 0,-8 9 692,33-52-680,0-1 0,-1 1-1,1-1 1,-1 0-1,0 0 1,0-1-1,0 1 1,-1-1-1,1 0 1,-1 0 0,1 0-1,-1-1 1,1 1-1,-1-1 1,0 0-1,0-1 1,-8 1 0,-3 0 169,0-1 1,0-1 0,-32-6 0,40 5-219,1 0 0,-1-1 0,0 0 0,1 0 0,0 0 0,0-1 0,0-1 0,0 1 1,1-1-1,0 0 0,-6-6 0,8 8-289,1-1 0,-1 1 0,1-1 0,0 0 0,0 0 0,1 0 0,-1 0 0,1-1-1,0 1 1,0-1 0,0 1 0,1-1 0,0 0 0,0 0 0,0 1 0,0-1 0,1 0 0,-1 0 0,2-6 0,5-15-2777</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88"/>
    </inkml:context>
    <inkml:brush xml:id="br0">
      <inkml:brushProperty name="width" value="0.1" units="cm"/>
      <inkml:brushProperty name="height" value="0.1" units="cm"/>
      <inkml:brushProperty name="color" value="#CC0066"/>
    </inkml:brush>
  </inkml:definitions>
  <inkml:trace contextRef="#ctx0" brushRef="#br0">112 249 5401,'23'-2'509,"-14"1"-199,0 1 1,-1-2-1,1 1 1,-1-1-1,1 0 0,-1-1 1,0 0-1,0 0 1,10-6-1,-9 3-87,1 0 1,-1 0 0,0-1-1,-1-1 1,0 1-1,11-13 1,-16 16-178,0 0-1,-1-1 1,1 1 0,-1 0 0,1-1 0,-1 0 0,-1 0 0,1 1 0,-1-1 0,0 0 0,0 0-1,0 0 1,-1 0 0,1 0 0,-2-10 0,1 11-17,-1 1 1,0-1-1,1 1 0,-1-1 0,-1 1 1,1 0-1,0 0 0,-1 0 0,0 0 0,1 0 1,-1 0-1,-1 0 0,1 0 0,0 1 1,-1-1-1,1 1 0,-1 0 0,0-1 1,1 1-1,-1 0 0,0 1 0,0-1 1,-1 0-1,1 1 0,0 0 0,0 0 1,-1 0-1,-5-1 0,0 1-34,1-1 0,-1 2 0,0-1 0,1 1 0,-1 1 0,0 0 0,1 0-1,-1 0 1,0 1 0,-10 4 0,9-2 7,0 1-1,1 0 1,0 0-1,1 1 1,-1 0-1,1 0 0,0 1 1,0 0-1,1 1 1,0 0-1,0 0 1,1 0-1,0 1 1,1 0-1,0 0 1,0 0-1,1 0 1,0 1-1,0 0 1,1 0-1,1 0 0,0 0 1,0 1-1,1-1 1,0 0-1,1 1 1,0-1-1,0 1 1,1-1-1,4 16 1,-3-20-141,-1-1 1,2 1 0,-1-1 0,1 0 0,-1 1 0,1-1 0,1 0-1,-1 0 1,1-1 0,0 1 0,0-1 0,0 0 0,1 0 0,-1 0-1,1-1 1,7 5 0,21 6-2118</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88"/>
    </inkml:context>
    <inkml:brush xml:id="br0">
      <inkml:brushProperty name="width" value="0.1" units="cm"/>
      <inkml:brushProperty name="height" value="0.1" units="cm"/>
      <inkml:brushProperty name="color" value="#CC0066"/>
    </inkml:brush>
  </inkml:definitions>
  <inkml:trace contextRef="#ctx0" brushRef="#br0">11 62 4305,'-5'57'2953,"0"62"-1336,5-118-1597,0 0 0,-1 0-1,1-1 1,0 1 0,0 0-1,0 0 1,0 0-1,1 0 1,-1 0 0,0 0-1,0 0 1,1 0 0,-1 0-1,0 0 1,1 0 0,-1-1-1,1 1 1,0 1 0,-1-2-20,0 0 0,1 0 1,-1 0-1,1 0 0,-1 0 0,0 0 1,1 0-1,-1 0 0,1 0 1,-1 0-1,1 0 0,-1 0 0,0 0 1,1 0-1,-1 0 0,1-1 0,-1 1 1,0 0-1,1 0 0,-1 0 1,0-1-1,1 1 0,-1 0 0,0 0 1,1-1-1,-1 1 0,0 0 1,0-1-1,1 1 0,-1 0 0,0-1 1,0 1-1,0 0 0,1-1 0,-1 1 1,0-1-1,0 0 0,8-15 238,0 0 0,-2 0 0,8-26 0,-9 24 6,2 0 1,12-27-1,-14 36-164,0-1 10,1-1 0,8-9-1,-13 18-84,0 0-1,0 0 1,1 1-1,-1-1 1,1 1-1,-1-1 1,1 1-1,0 0 1,-1 0-1,1-1 1,0 1-1,0 0 1,0 1-1,0-1 1,0 0-1,0 0 0,0 1 1,3-1-1,-4 1-2,0 0-1,0 1 0,0-1 0,-1 0 0,1 1 0,0-1 1,0 0-1,-1 1 0,1-1 0,0 1 0,0-1 1,-1 1-1,1-1 0,-1 1 0,1 0 0,0-1 0,-1 1 1,1 0-1,-1 0 0,0-1 0,1 1 0,-1 0 1,0 0-1,1-1 0,-1 1 0,0 0 0,1 1 0,3 26 56,-4-13-27,-1 0 0,-1 0 1,-4 18-1,3-16-18,1-1 0,-1 20 0,11-53-38,0 5 47,-6 7-14,0 0-2,0 1 1,1-1-1,-1 1 1,7-8-1,47-49 14,-15 24-13,-25 24-13,-14 11 2,1 0 1,0 0-1,-1 0 1,1 0-1,0 1 0,0-1 1,0 1-1,0-1 1,0 1-1,0 0 1,0 0-1,0 1 0,5-2 1,-6 2 1,0 1 0,0-1 0,1 0 1,-1 1-1,0-1 0,0 1 0,1 0 0,-1-1 1,0 1-1,0 0 0,0 0 0,0 1 0,0-1 1,0 0-1,0 1 0,-1-1 0,1 1 0,0 0 1,2 3-1,0 0-32,0 1 1,-1 0-1,1 0 1,-1 1-1,0-1 1,0 1-1,-1-1 1,0 1-1,0 0 1,-1 0-1,0 0 1,1 13-1,-2 6-377,-1 0-1,-6 30 1,6-48 287,-4 34-1990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89"/>
    </inkml:context>
    <inkml:brush xml:id="br0">
      <inkml:brushProperty name="width" value="0.1" units="cm"/>
      <inkml:brushProperty name="height" value="0.1" units="cm"/>
      <inkml:brushProperty name="color" value="#CC0066"/>
    </inkml:brush>
  </inkml:definitions>
  <inkml:trace contextRef="#ctx0" brushRef="#br0">0 311 4529,'69'-22'179,"-68"22"-98,1-1 0,0 1 1,0-1-1,-1 0 0,1 0 1,-1 0-1,1 1 0,-1-1 1,1 0-1,-1-1 0,1 1 1,-1 0-1,0 0 0,0-1 1,1 1-1,-1-1 0,1-2 1,3-3 495,5-8 808,1 0 0,-2 0 0,13-29 0,-19 37-1287,0-1 1,0 0-1,-1-1 1,0 1-1,-1 0 1,1-1-1,-2 1 1,1 0-1,-1-1 1,-1-9-1,0 14-84,0 0-1,0 0 1,0 0-1,-1 0 1,1 0-1,-1 0 1,0 1-1,0-1 1,-1 0-1,1 1 1,-1 0-1,1 0 1,-1 0-1,-4-4 1,5 5-17,0 1 0,0 0 0,1-1 1,-1 1-1,0 0 0,0 0 0,0 0 1,-1 0-1,1 1 0,0-1 0,0 0 1,0 1-1,0 0 0,-1-1 0,1 1 1,0 0-1,0 0 0,-1 0 0,1 1 1,0-1-1,0 0 0,-1 1 0,1-1 1,0 1-1,0 0 0,0 0 0,-3 2 1,-1 0-16,1 1 1,0 1 0,1-1 0,-1 1 0,1 0 0,0 0 0,0 0 0,0 0-1,1 1 1,-1-1 0,1 1 0,1 0 0,-1 0 0,1 0 0,-3 13 0,2-6-2,1 0 0,0 1 0,1-1 0,1 1 1,0-1-1,3 23 0,-2-31 13,-1-1 0,2 1 0,-1 0 0,0-1-1,1 1 1,0 0 0,0-1 0,0 0 0,1 1 0,-1-1-1,1 0 1,0 0 0,0-1 0,0 1 0,1-1 0,0 1-1,-1-1 1,1 0 0,6 3 0,-5-3 7,0-1-1,1 0 1,-1 0 0,1 0-1,-1-1 1,1 0 0,0 0-1,-1 0 1,1-1 0,0 1-1,0-2 1,-1 1-1,1 0 1,0-1 0,-1 0-1,8-3 1,-6 2 13,0-1-1,0 0 1,0 0 0,0-1-1,0 0 1,-1 0 0,1 0-1,-1-1 1,0 0 0,-1 0-1,1-1 1,-1 0-1,0 0 1,0 0 0,-1 0-1,0-1 1,0 1 0,-1-1-1,1 0 1,-1 0 0,2-9-1,7-12 65,3-7 24,-19 54-10,0 0 0,2 0 0,0 37-1,1-22-80,1-19-582,0 1 1,1-1-1,4 19 1,0-12-1944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90"/>
    </inkml:context>
    <inkml:brush xml:id="br0">
      <inkml:brushProperty name="width" value="0.1" units="cm"/>
      <inkml:brushProperty name="height" value="0.1" units="cm"/>
      <inkml:brushProperty name="color" value="#CC0066"/>
    </inkml:brush>
  </inkml:definitions>
  <inkml:trace contextRef="#ctx0" brushRef="#br0">9 1 5881,'-5'3'4633,"3"6"-4017,0-9-224,2 2-240,0 7-224,2 17-224,2 9 272,6 49-2240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91"/>
    </inkml:context>
    <inkml:brush xml:id="br0">
      <inkml:brushProperty name="width" value="0.1" units="cm"/>
      <inkml:brushProperty name="height" value="0.1" units="cm"/>
      <inkml:brushProperty name="color" value="#CC0066"/>
    </inkml:brush>
  </inkml:definitions>
  <inkml:trace contextRef="#ctx0" brushRef="#br0">9 275 4817,'-3'-16'2422,"-2"-26"0,4 22-1765,1 0-1,4-27 0,-3 38-550,1 0 0,0-1 0,1 1-1,0 0 1,1 0 0,0 0 0,5-8 0,-7 13-79,0 1 1,0 0-1,0-1 1,0 1 0,1 0-1,0 1 1,-1-1 0,1 0-1,0 1 1,0-1 0,1 1-1,-1 0 1,0 0 0,1 0-1,-1 1 1,1-1 0,0 1-1,-1 0 1,7-1-1,-7 2-23,0 0-1,0 0 0,0 0 1,0 1-1,0-1 0,-1 1 1,1 0-1,0 0 0,0 0 1,0 0-1,-1 1 0,1-1 1,-1 1-1,1 0 0,-1-1 1,0 1-1,1 0 1,-1 0-1,0 1 0,0-1 1,-1 0-1,1 1 0,2 4 1,2 2-2,-1 1 0,0 0 0,-1 0 0,0 1 1,2 12-1,-1-4 50,-1 1 1,-1 0-1,-1-1 0,-1 1 1,-1 25-1,-8 18-2543,1-33-53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92"/>
    </inkml:context>
    <inkml:brush xml:id="br0">
      <inkml:brushProperty name="width" value="0.1" units="cm"/>
      <inkml:brushProperty name="height" value="0.1" units="cm"/>
      <inkml:brushProperty name="color" value="#CC0066"/>
    </inkml:brush>
  </inkml:definitions>
  <inkml:trace contextRef="#ctx0" brushRef="#br0">25 237 3329,'-12'61'5264,"12"-60"-5201,-1 0 1,1 0 0,0 0-1,0 0 1,0 0 0,0 0-1,0 0 1,0 0 0,0 0-1,0 0 1,0 0 0,0 0-1,0 0 1,1 0 0,-1 0-1,1 0 1,-1 0 0,0 0-1,1 0 1,0 0 0,-1 0-1,1 0 1,0 0 0,-1 0-1,1-1 1,0 1 0,0 0 0,1 0-1,-1 0 3,0-1 0,1 1 0,-1-1 1,0 1-1,1-1 0,-1 0 0,1 0 0,-1 0 0,1 0 0,-1 0 0,0 0 0,1 0 0,-1 0 0,1 0 1,-1-1-1,0 1 0,1-1 0,-1 1 0,0-1 0,1 1 0,0-2 0,4-2 37,0 0 0,0 0 0,-1-1 0,0 0 0,0 0 0,5-7 0,25-37 92,-26 34-154,0-1-1,-1 0 1,10-28 0,-15 35-12,-1 0 0,0 0 0,0 0 0,-1-1 0,0 1 0,0 0 0,-1-1 0,-2-16 0,2 24-25,-1 0 0,1 0 0,0 0 0,-1 0-1,0 0 1,1 0 0,-1 0 0,0 0-1,0 0 1,0 0 0,0 1 0,0-1-1,0 0 1,-1 1 0,1-1 0,-1 1 0,1-1-1,-1 1 1,1 0 0,-1 0 0,0 0-1,0 0 1,1 0 0,-1 0 0,0 0-1,0 0 1,0 1 0,0-1 0,0 1 0,0-1-1,0 1 1,0 0 0,0 0 0,0 0-1,0 0 1,0 0 0,0 0 0,0 1-1,-4 0 1,2 1-8,0 1 0,0-1 0,0 1-1,0 0 1,0 0 0,1 0 0,-1 1-1,1-1 1,0 1 0,0-1 0,-4 9 0,-2 3-34,-13 32 1,19-41 28,-6 15-21,0 1 1,2 0-1,0 0 0,-3 26 0,10-46-58,0 1 0,0-1 0,0 0 0,1 0 0,-1 0 0,1 0 0,-1 0 0,1 0-1,0 0 1,0 0 0,0 0 0,0 0 0,0 0 0,0 0 0,1 0 0,-1-1 0,0 1 0,1-1-1,0 1 1,-1-1 0,1 1 0,0-1 0,0 0 0,-1 0 0,1 0 0,0 0 0,0 0-1,0 0 1,4 0 0,1-1-2352</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93"/>
    </inkml:context>
    <inkml:brush xml:id="br0">
      <inkml:brushProperty name="width" value="0.1" units="cm"/>
      <inkml:brushProperty name="height" value="0.1" units="cm"/>
      <inkml:brushProperty name="color" value="#CC0066"/>
    </inkml:brush>
  </inkml:definitions>
  <inkml:trace contextRef="#ctx0" brushRef="#br0">247 0 6321,'-1'7'1801,"-5"20"631,-2 13-1840,-10 21 41,1 7-121,-13 34-128,2-4-272,-4 12-136,4-12 56,-3-1-40,10-27-48,3-4 96,10-17 80,8-7-128,5-14 8,7 0-16,2-9-1201,2-3-1367</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7:56.794"/>
    </inkml:context>
    <inkml:brush xml:id="br0">
      <inkml:brushProperty name="width" value="0.1" units="cm"/>
      <inkml:brushProperty name="height" value="0.1" units="cm"/>
      <inkml:brushProperty name="color" value="#CC0066"/>
    </inkml:brush>
  </inkml:definitions>
  <inkml:trace contextRef="#ctx0" brushRef="#br0">1 265 1392,'2'0'339,"0"1"0,0-1-1,0 1 1,0 0 0,0-1 0,0 1-1,-1 0 1,4 2 0,9 4 322,15-1 420,-19-4-807,-5-1-111,0 0 0,0 0 0,0 0 0,0-1 0,0 0 0,0 0 0,0 0 0,0 0 0,0-1 0,0 0 0,0 0 0,0 0 0,0-1 0,-1 0 0,6-2 0,3-5 238,-1 0 0,1 0 0,-2-2-1,0 1 1,18-21 0,39-65 761,-65 91-1157,0 0 1,-1 0-1,1 0 1,-1-1-1,0 1 0,0-1 1,-1 1-1,2-10 1,-3 13-44,0 0 0,0 0 0,0 1 1,0-1-1,0 0 0,0 1 0,0-1 1,-1 0-1,1 1 0,0-1 0,-1 0 1,0 1-1,1-1 0,-1 1 0,0-1 1,0 1-1,0-1 0,0 1 0,0-1 1,0 1-1,0 0 0,0 0 0,0 0 1,-1-1-1,1 1 0,-1 1 0,1-1 1,0 0-1,-1 0 0,0 0 0,1 1 1,-1-1-1,-2 0 0,0 0-202,-1 1-1,0 0 1,1 0-1,-1 0 1,0 1 0,1-1-1,-1 1 1,1 0-1,-1 1 1,1-1 0,-1 1-1,1-1 1,0 1-1,0 1 1,0-1 0,0 1-1,0-1 1,-5 6-1,-23 22-1979</inkml:trace>
  <inkml:trace contextRef="#ctx0" brushRef="#br0" timeOffset="1">141 139 8282,'-51'178'2176,"69"-130"769,19-5-2633,12-11-328,22-8-128,-1-11-384,6-6-408,-8-4-1801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50.809"/>
    </inkml:context>
    <inkml:brush xml:id="br0">
      <inkml:brushProperty name="width" value="0.1" units="cm"/>
      <inkml:brushProperty name="height" value="0.1" units="cm"/>
    </inkml:brush>
  </inkml:definitions>
  <inkml:trace contextRef="#ctx0" brushRef="#br0">4570 0 5657,'-573'85'6475,"6"71"-3288,-75 103-3277,10 65-1160,318-148 1250,9 15 49,150-82 74,-256 235 0,284-217-79,-181 235 1,140-129-68,18 10-2,114-172 12,3 2 0,3 0 1,3 2-1,-22 99 0,35-112-1,3-1-1,2 2 1,0 66 0,11-51-11,3 0 0,4 0 0,3-1 0,26 87 1,-10-75-8,69 146 0,-60-156 17,4-3 0,3-1 0,4-2 0,79 94 0,-73-104 2,3-2 0,95 78 0,-40-53 88,3-4-1,142 73 0,-151-99 100,2-6 1,2-4-1,177 48 0,-118-55-36,3-7-1,207 10 1,386-39 35,36-74 51,-596 41-35,367-102 1,-201 2 93,-11-27-18,283-183 271,-457 222-177,200-166 1,-247 165-193,206-226 1,-231 213-100,157-239 1,-197 248 4,110-262-1,-132 261 8,64-241-1,-106 325-56,-3 0 1,-1-1-1,-2 1 0,-2-1 0,-2 0 1,-1 0-1,-3 0 0,-13-66 0,-3 22 68,-4 1 1,-59-137-1,38 126 1,-108-169 1,116 211-86,-2 1 1,-2 3-1,-2 1 0,-69-58 0,37 46 3,-3 5 1,-94-52-1,158 98-10,-321-176-4,0 27 9,22 28-4,240 102-17,-1 3 0,-93-18-1,-116 9-54,196 29 54,-57-6 10,11 5 13,54 3-5,-104 1 7,7 4-371,34 1-333,130-3-197,1-1 1,-1 0-1,0-1 0,-21-6 1,-16-9-2804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0.227"/>
    </inkml:context>
    <inkml:brush xml:id="br0">
      <inkml:brushProperty name="width" value="0.1" units="cm"/>
      <inkml:brushProperty name="height" value="0.1" units="cm"/>
      <inkml:brushProperty name="color" value="#CC0066"/>
    </inkml:brush>
  </inkml:definitions>
  <inkml:trace contextRef="#ctx0" brushRef="#br0">112 249 5401,'23'-2'509,"-14"1"-199,0 1 1,-1-2-1,1 1 1,-1-1-1,1 0 0,-1-1 1,0 0-1,0 0 1,10-6-1,-9 3-87,1 0 1,-1 0 0,0-1-1,-1-1 1,0 1-1,11-13 1,-16 16-178,0 0-1,-1-1 1,1 1 0,-1 0 0,1-1 0,-1 0 0,-1 0 0,1 1 0,-1-1 0,0 0 0,0 0-1,0 0 1,-1 0 0,1 0 0,-2-10 0,1 11-17,-1 1 1,0-1-1,1 1 0,-1-1 0,-1 1 1,1 0-1,0 0 0,-1 0 0,0 0 0,1 0 1,-1 0-1,-1 0 0,1 0 0,0 1 1,-1-1-1,1 1 0,-1 0 0,0-1 1,1 1-1,-1 0 0,0 1 0,0-1 1,-1 0-1,1 1 0,0 0 0,0 0 1,-1 0-1,-5-1 0,0 1-34,1-1 0,-1 2 0,0-1 0,1 1 0,-1 1 0,0 0 0,1 0-1,-1 0 1,0 1 0,-10 4 0,9-2 7,0 1-1,1 0 1,0 0-1,1 1 1,-1 0-1,1 0 0,0 1 1,0 0-1,1 1 1,0 0-1,0 0 1,1 0-1,0 1 1,1 0-1,0 0 1,0 0-1,1 0 1,0 1-1,0 0 1,1 0-1,1 0 0,0 0 1,0 1-1,1-1 1,0 0-1,1 1 1,0-1-1,0 1 1,1-1-1,4 16 1,-3-20-141,-1-1 1,2 1 0,-1-1 0,1 0 0,-1 1 0,1-1 0,1 0-1,-1 0 1,1-1 0,0 1 0,0-1 0,0 0 0,1 0 0,-1 0-1,1-1 1,7 5 0,21 6-2118</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50.810"/>
    </inkml:context>
    <inkml:brush xml:id="br0">
      <inkml:brushProperty name="width" value="0.1" units="cm"/>
      <inkml:brushProperty name="height" value="0.1" units="cm"/>
    </inkml:brush>
  </inkml:definitions>
  <inkml:trace contextRef="#ctx0" brushRef="#br0">197 55 3713,'42'-44'761,"-42"44"-720,0 0-1,0 0 1,1-1-1,-1 1 0,0 0 1,0 0-1,0 0 1,1 0-1,-1-1 1,0 1-1,0 0 0,0 0 1,0 0-1,0-1 1,1 1-1,-1 0 1,0 0-1,0-1 0,0 1 1,0 0-1,0 0 1,0-1-1,0 1 1,0 0-1,0 0 0,0-1 1,0 1-1,0 0 1,0 0-1,0-1 1,0 1-1,0 0 0,0 0 1,-1-1-1,1 1 1,0 0-1,0 0 0,0 0 1,0-1-1,0 1 1,-1 0-1,1 0 1,0 0-1,0-1 0,0 1 1,-1 0-1,1 0 1,0 0-1,0 0 1,0 0-1,-1-1 0,1 1 1,0 0-1,0 0 1,-1 0-1,1 0 1,0 0-1,0 0 0,-1 0 1,1 0-1,0 0 1,0 0-1,-1 0 1,0 0-20,0 0 0,0 0 1,0 0-1,0 0 0,1 1 1,-1-1-1,0 0 0,0 0 1,0 1-1,0-1 0,0 0 1,1 1-1,-1-1 0,0 1 1,0-1-1,1 1 0,-1 0 1,0-1-1,1 1 0,-1 0 1,1-1-1,-2 2 0,-69 116-19,66-108 4,0 1 1,1 0-1,0 0 1,1 0 0,0 0-1,-2 20 1,2-11 20,-7 72 86,0-4-77,3-42-23,-26 138 33,2-36 82,28-135-112,2-8-7,0-1 0,0 1 1,0 0-1,-1-1 1,-3 8-1,5-12-3,0 0 0,0 0 0,0 0 0,-1 0 0,1-1 1,0 1-1,0 0 0,0 0 0,0 0 0,0 0 0,0 0 0,0 0 0,0 0 0,0-1 0,0 1 0,-1 0 1,1 0-1,0 0 0,0 0 0,0 0 0,0 0 0,0 0 0,0 0 0,-1 0 0,1 0 0,0 0 0,0 0 0,0 0 1,0 0-1,0 0 0,0 0 0,-1 0 0,1 0 0,0 0 0,0 0 0,0 0 0,0 0 0,0 0 0,0 0 1,-1 0-1,1 0 0,0 0 0,0 0 0,0 0 0,0 0 0,0 1 0,0-1 0,0 0 0,-1 0 0,1 0 0,0 0 1,0 0-1,0 0 0,0 0 0,0 0 0,0 1 0,0-1 0,-1-20 204,0-46-142,6-92-39,20-37 98,-17 152 203,2 1 0,25-64-1,-23 78-1,-7 18-274,-1 0 0,5-15 0,-9 19 39,0 7 133,1 3-424,7 129-193,-8-117 469,-1 1-1,-4 19 0,1-7-66,-4 208 18,4-64-159,2-124-765,3-5-957</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50.811"/>
    </inkml:context>
    <inkml:brush xml:id="br0">
      <inkml:brushProperty name="width" value="0.1" units="cm"/>
      <inkml:brushProperty name="height" value="0.1" units="cm"/>
    </inkml:brush>
  </inkml:definitions>
  <inkml:trace contextRef="#ctx0" brushRef="#br0">335 310 1232,'-11'3'78,"0"1"0,0-1 0,-14 1 0,24-4-68,-1 0-1,1-1 1,-1 1-1,1 0 0,0-1 1,-1 1-1,1-1 1,0 1-1,-1-1 0,1 0 1,0 1-1,0-1 1,-1 0-1,1 0 0,0 0 1,0 0-1,0 0 1,0 0-1,0 0 0,1 0 1,-1-1-1,-1-1 1,-1-2-92,1-1-1,-1 1 1,-2-10 0,5 14 64,-1-3 209,0-1 1,0 1-1,1-1 1,-1 0-1,1 1 1,0-1-1,0 1 0,1-1 1,-1 0-1,1 1 1,0-1-1,0 1 1,1-1-1,-1 1 1,1 0-1,0 0 1,0-1-1,1 1 1,-1 1-1,1-1 1,0 0-1,4-4 1,0 1-27,0 0 0,0 1 1,0 1-1,1-1 0,0 1 1,0 0-1,0 1 0,0 0 1,1 0-1,10-2 0,-15 4-164,1 1-1,0 0 1,0 0 0,1 0-1,-1 1 1,0-1-1,0 1 1,9 1-1,-12 0-14,1 0 0,-1-1 0,0 1-1,1 0 1,-1 0 0,0 0-1,0 0 1,0 1 0,0-1 0,0 0-1,0 1 1,0 0 0,0-1 0,0 1-1,-1 0 1,1 0 0,-1 0-1,1 0 1,-1 0 0,1 3 0,2 4 26,-1 0 0,0 0 0,-1 0 1,0 0-1,0 1 0,-1-1 0,0 17 1,0-12 13,-2 0 1,0 0-1,-1 1 1,-5 20-1,0-14-33,-1-1 0,0-1 0,-2 1 0,0-1 0,-18 25 0,9-18 25,-1-1 1,-43 41 0,55-59-5,1-1 1,-1 1-1,0-2 1,0 1-1,-1-1 1,0-1-1,0 1 1,0-2-1,0 1 1,-19 4 0,23-7 9,-1-1 0,1 1 0,0-1 0,-1 0 0,1 0 0,0-1 0,-1 1 0,1-1 0,0 0 0,0-1 0,0 1 0,0-1 0,0 0 0,0-1 0,0 1 0,0-1 0,1 0 0,-1 0 0,1 0 0,0 0 0,-5-6 0,3 2 10,0 0 1,0 0-1,1-1 1,0 0-1,0 0 1,0 0-1,1-1 1,1 1-1,-5-15 1,5 10-4,0 0-1,1 0 1,1 0 0,0 0 0,1 0 0,2-16-1,2-2 93,2 1 1,1-1-1,2 1 0,1 0 0,14-28 0,-19 46-118,1 1 1,0 0 0,1 0 0,0 0 0,1 1-1,0 0 1,1 0 0,0 1 0,0 1-1,1-1 1,0 1 0,0 1 0,1 0-1,19-9 1,-20 11-21,1 1-1,0 0 1,-1 1-1,2 0 1,-1 0-1,0 2 1,0-1-1,1 1 1,-1 1-1,1 0 0,-1 0 1,0 2-1,1-1 1,-1 1-1,0 1 1,18 6-1,-20-5 12,0 1-1,0-1 0,0 2 0,0 0 0,-1 0 0,0 0 1,0 1-1,-1 0 0,1 0 0,-2 1 0,12 17 1,-9-11-2,-1 0 0,0 1 1,-1 0-1,-1 0 0,0 1 1,5 24-1,-9-29 19,0 1 0,-1 0 0,0 0 1,-1 0-1,-1 0 0,0-1 0,0 1 0,-1 0 0,0-1 0,-1 1 1,-1-1-1,0 0 0,0 0 0,-1 0 0,0 0 0,-10 14 0,5-12 10,0 1-1,-1-1 0,0-1 0,-1 0 1,0-1-1,-1 0 0,0-1 1,-1 0-1,0-1 0,-1-1 0,-17 8 1,27-14-9,-1 1 0,0-1 1,0-1-1,0 1 1,0-1-1,-1 0 0,1 0 1,0-1-1,0 0 0,-1 0 1,1 0-1,0-1 0,0 0 1,0 0-1,-1-1 1,1 0-1,1 0 0,-1 0 1,0-1-1,0 1 0,1-1 1,0-1-1,-1 1 0,1-1 1,-8-7-1,7 4 16,1 0 0,0 0 0,0 0 0,0 0 0,1-1-1,0 0 1,-4-13 0,0-1 113,-6-35-1,10 33-14,1 0-1,1 0 1,1 0-1,2 0 1,0 0-1,1 0 1,11-45 0,-10 57-126,0 1 0,1 0 1,1 0-1,0 0 1,0 1-1,1-1 0,0 1 1,1 0-1,0 1 1,0 0-1,1 0 0,1 1 1,-1-1-1,17-10 1,-20 15-19,0 1 0,0 1 1,0-1-1,0 1 0,1 0 1,-1 0-1,1 0 1,-1 1-1,1-1 0,0 1 1,-1 1-1,1-1 1,0 1-1,10 1 0,-9 0 1,-1 1 0,0 0 0,0 0 0,0 0-1,0 0 1,0 1 0,-1 0 0,1 1 0,-1-1 0,0 1-1,0 0 1,0 0 0,5 6 0,5 6 3,-1 0 0,-1 1 0,-1 1 1,0 0-1,-1 0 0,9 24 0,-14-29 20,-1 1 0,0-1 0,-1 1 0,-1 1 0,0-1 0,-1 0 0,0 1 0,-1-1 0,-1 1 0,-2 15 0,1-21 8,-1 0 0,-1 0-1,1 1 1,-1-1 0,-1-1 0,0 1 0,0 0-1,-1-1 1,0 0 0,0 0 0,-1-1 0,0 1-1,-1-1 1,1 0 0,-1-1 0,-9 7 0,8-7 5,-1 0 1,1-1-1,-1 1 1,-1-2-1,1 1 1,-1-1-1,0-1 0,0 0 1,0 0-1,0-1 1,-1 0-1,1-1 1,0 0-1,-16-1 1,22 0-7,-1-1-1,1 1 1,-1-1 0,1 0-1,-1-1 1,1 1 0,0-1 0,-1 1-1,1-1 1,0-1 0,0 1 0,0 0-1,1-1 1,-1 0 0,0 0-1,-5-6 1,6 4-2,0 1-1,0-1 1,0 0-1,1 0 1,-1 0-1,1 0 1,0 0-1,1-1 1,-1 1-1,1 0 1,0-1-1,0 1 1,1-10-1,0-1-17,1 1-1,1-1 0,0 1 0,1 0 0,1 0 0,1 0 1,0 0-1,0 1 0,2 0 0,0 0 0,0 0 1,1 1-1,1 0 0,0 1 0,1 0 0,0 0 1,1 1-1,0 1 0,23-17 0,-30 24-4,1 1-1,-1-1 0,1 1 0,0 0 0,0 0 1,0 1-1,-1 0 0,2 0 0,4-1 1,-8 2 7,-1 0 0,1 0 1,-1 0-1,1 0 0,-1 0 1,1 0-1,-1 0 1,0 1-1,1-1 0,-1 0 1,1 1-1,-1-1 0,0 1 1,1 0-1,-1-1 0,0 1 1,0 0-1,0 0 0,1 0 1,-1 0-1,0 0 1,0 0-1,0 0 0,0 0 1,-1 0-1,1 1 0,0-1 1,0 0-1,-1 0 0,1 1 1,-1-1-1,1 1 0,-1-1 1,0 0-1,1 1 1,-1 1-1,1 3 2,-1 1 1,0-1 0,-1 0-1,1 1 1,-1-1-1,-3 10 1,-13 38 21,14-45-16,-11 26 17,-1 0 0,-2-1 0,-39 60 0,47-81 0,-2 0 0,-15 17 1,22-27-11,1 1 0,-1-1 1,0 0-1,0 0 1,-1 0-1,1-1 1,-1 1-1,1-1 0,-1 0 1,0 0-1,-5 1 1,7-3-6,0 0 0,1 0 1,-1 0-1,0 0 0,0 0 1,0-1-1,0 1 1,1-1-1,-1 0 0,0 0 1,1 0-1,-1 0 0,0 0 1,1 0-1,0-1 0,-1 1 1,1-1-1,0 0 0,-1 0 1,1 0-1,0 0 1,1 0-1,-1 0 0,0 0 1,0-1-1,1 1 0,0-1 1,-2-2-1,0-1 1,0-1-1,0 0 1,1 0-1,0 0 1,0 0 0,0 0-1,1 0 1,0 0-1,0-13 1,3 10 3,-1 1-1,1 0 1,0 0 0,1 0-1,0 0 1,1 0 0,-1 1 0,2-1-1,-1 1 1,1 0 0,1 0-1,-1 1 1,1-1 0,8-7-1,-9 10-17,1 0 0,0 1 0,-1 0 0,1-1 0,1 2 0,-1-1 1,0 1-1,11-4 0,-12 6-6,0-1 0,0 1 0,0 0 1,0 1-1,0-1 0,0 1 0,0 0 1,1 0-1,-1 1 0,0-1 0,0 1 1,9 3-1,-10-2 9,0 0 1,0 0-1,0 0 0,0 1 1,-1-1-1,1 1 0,0 0 1,-1 0-1,0 0 0,0 1 1,0-1-1,0 1 0,-1 0 1,1-1-1,-1 1 0,0 0 1,0 0-1,0 1 0,-1-1 1,0 0-1,2 9 0,-1-4 8,-1 0-1,0 0 0,0 0 1,-1 0-1,0 0 0,0 0 1,-1 0-1,-1 0 0,1 0 1,-5 10-1,4-12 10,-1 0 1,0 0-1,-1 0 1,1 0-1,-1 0 1,-1-1-1,1 0 1,-1 0-1,0 0 1,-1-1-1,1 1 0,-1-1 1,0 0-1,-1-1 1,1 0-1,-1 0 1,1 0-1,-1-1 1,0 0-1,-1 0 1,-11 3-1,17-6-55,0 1 0,-1-1 0,1 0 0,-1 0 0,1 0 0,-1 0 0,1 0 0,-1 0 0,1 0-1,-1-1 1,1 0 0,-4 0 0,-1-10-2125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19:50.814"/>
    </inkml:context>
    <inkml:brush xml:id="br0">
      <inkml:brushProperty name="width" value="0.1" units="cm"/>
      <inkml:brushProperty name="height" value="0.1" units="cm"/>
    </inkml:brush>
  </inkml:definitions>
  <inkml:trace contextRef="#ctx0" brushRef="#br0">88 203 1776,'-9'2'109,"-1"0"0,1-1 0,-14 0 0,23-1-93,-1-1-1,0 1 0,0 0 0,1 0 1,-1 0-1,0-1 0,1 1 0,-1 0 1,1-1-1,-1 1 0,0 0 0,1-1 1,-1 1-1,1-1 0,-1 1 0,1-1 1,-1 0-1,1 1 0,-1-1 0,1 1 1,0-1-1,-1 0 0,1 1 0,0-1 1,-1 0-1,1 1 0,0-1 0,0 0 1,0 1-1,0-1 0,0 0 0,0 0 1,0-1-1,4-25 110,-3 23-118,1-3 27,0 0 0,0 0 1,1 0-1,0 1 0,0-1 0,1 1 0,0 0 0,0 0 0,0 0 0,10-10 0,-11 14-37,0-1-1,0 0 1,0 1-1,0 0 1,1-1-1,-1 2 1,1-1-1,-1 0 1,1 1-1,0-1 0,0 1 1,0 0-1,0 0 1,-1 1-1,1-1 1,0 1-1,0 0 1,0 0-1,0 0 1,0 0-1,6 2 1,-9-2 4,0 0 0,0 1 0,0-1 0,-1 1 0,1-1 0,0 1 0,0-1 0,-1 1 0,1-1 0,0 1 0,-1-1 1,1 1-1,-1 0 0,1-1 0,-1 1 0,1 0 0,-1 0 0,1-1 0,-1 1 0,0 0 0,1 0 0,-1 0 0,0-1 0,0 1 0,1 0 0,-1 0 1,0 0-1,0 0 0,0 0 0,0 0 0,0-1 0,0 1 0,-1 2 0,0 3 3,0 1 0,-1 0 0,-3 9 0,3-10 5,-3 10-4,2-2 25,-2 0-1,0 0 0,0-1 0,-12 20 0,16-31 23,-1 1 0,1-1-1,-1 0 1,0 1 0,0-1 0,0 0-1,0 0 1,0 0 0,0 0-1,-1 0 1,1-1 0,-1 1 0,1-1-1,-1 0 1,0 0 0,1 1-1,-1-2 1,0 1 0,0 0 0,0 0-1,1-1 1,-1 0 0,0 0-1,0 0 1,0 0 0,0 0 0,0 0-1,-4-2 1,4 2-24,1-1-1,-1 0 1,1 0-1,-1 0 1,1 0 0,0-1-1,-1 1 1,1-1-1,0 1 1,0-1 0,0 0-1,0 0 1,1 0-1,-1 0 1,0 0-1,1 0 1,-1 0 0,1-1-1,0 1 1,0 0-1,0-1 1,0 1 0,0-1-1,0 1 1,1-1-1,-1 0 1,1 1 0,0-5-1,-1-2-42,1 0 0,1 0 1,0-1-1,0 1 0,0 0 0,6-16 0,-4 15-2,1 0-1,0 0 1,0 0-1,1 0 1,0 1-1,9-13 1,-11 19 9,0 0 0,0 0 0,0 0 0,0 0 0,0 1 0,1-1 0,-1 1 0,1 0 0,0 0 0,-1 0 0,1 0 0,0 1 0,0 0 0,0 0 0,0 0 1,0 0-1,0 0 0,1 1 0,4 0 0,-5 0-1,-1 0 1,0 0-1,1 1 1,-1-1 0,0 1-1,1 0 1,-1 0-1,0 0 1,0 0-1,0 1 1,0-1-1,0 1 1,0 0 0,-1 0-1,1 0 1,3 3-1,-3-1-35,1 0 0,-2 0 0,1 0 0,0 0 0,-1 0 0,0 0 0,0 0 0,0 1 0,0-1 0,1 10 0,-1-9 47,-1 1 1,0-1 0,-1 0 0,0 1 0,0 0 0,0-1 0,0 1 0,-1-1 0,0 0-1,0 1 1,0-1 0,-1 1 0,0-1 0,0 0 0,0 0 0,0 0 0,-1 0-1,0-1 1,0 1 0,0-1 0,-5 5 0,7-8 34,-1 1 0,0-1 0,0 1 0,0-1 0,0 0 0,0 0 0,0 0 0,-1 0 0,1 0 0,0-1 0,0 1 0,-1 0 0,1-1 0,0 0 0,-1 0 0,-3 0 0,2 0-20,0-1-1,0 1 0,0-1 0,0 0 0,0-1 0,0 1 0,0-1 0,1 0 0,-5-2 0,3 1-17,0 0 1,0-1-1,1 1 0,-1-1 1,1 0-1,0 0 0,0-1 1,1 1-1,-1-1 0,1 0 1,0 0-1,0 0 0,-3-9 1,5 12 4,1 0 0,-1 0-1,1 0 1,0 0 0,0 0 0,0-1 0,0 1 0,0 0 0,1 0 0,-1 0 0,0 0 0,1 0 0,0 0 0,-1 0 0,1 0 0,0 0 0,1-2 0,1-1-140,1 0-1,-1 1 1,1 0 0,0-1-1,4-3 1,15-11-956</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02.226"/>
    </inkml:context>
    <inkml:brush xml:id="br0">
      <inkml:brushProperty name="width" value="0.1" units="cm"/>
      <inkml:brushProperty name="height" value="0.1" units="cm"/>
      <inkml:brushProperty name="color" value="#CC0066"/>
    </inkml:brush>
  </inkml:definitions>
  <inkml:trace contextRef="#ctx0" brushRef="#br0">1516 48 8322,'8'-42'2004,"-8"42"-1962,0 0 0,0 0 0,0 0 0,0 0-1,0-1 1,0 1 0,0 0 0,0 0 0,0 0 0,0-1 0,0 1-1,0 0 1,0 0 0,0 0 0,0-1 0,0 1 0,0 0-1,0 0 1,0 0 0,0 0 0,0-1 0,0 1 0,0 0-1,0 0 1,-1 0 0,1 0 0,0 0 0,0-1 0,0 1 0,0 0-1,0 0 1,-1 0 0,1 0 0,0 0 0,0 0 0,0 0-1,0 0 1,-1-1 0,1 1 0,0 0 0,0 0 0,0 0 0,0 0-1,-1 0 1,1 0 0,0 0 0,0 0 0,0 0 0,-1 0-1,1 0 1,0 0 0,0 0 0,-1 1 0,-9 4 213,6-3-165,-31 17 56,-58 41-1,-4 4 67,-56 12-95,32-18-97,-97 76-12,183-112-8,-1 4-10,1 2 1,2 2-1,-56 61 0,47-48 5,-80 64 0,90-80 7,1 1 0,1 1 0,-28 35 0,28-26 20,1 2-1,-43 77 1,62-97 43,1 1 0,0 1 0,2 0 0,0 0 0,2 0 0,0 1-1,2 0 1,-2 28 0,4-35-23,-1-1-1,-8 28 1,7-30-90,0 1-1,1-1 1,0 1-1,0 17 1,3-18 121,0-1-187,-1 0 0,0 0 0,-1 0 0,-3 20 1,-4-2 71,-7 55 0,14-78 36,1-1 1,0 1 0,0-1-1,0 1 1,1-1 0,0 1-1,0-1 1,0 1 0,1-1-1,3 9 1,-1-4 173,-1 0-1,3 15 1,-1-4-119,-4-17-16,0 0 1,-1 1-1,1-1 0,-2 11 0,2-15-22,-2 1-1,1 0 1,0-1-1,0 1 1,0-1-1,-1 1 0,1-1 1,-1 1-1,1-1 1,-1 0-1,0 1 1,0-1-1,1 1 0,-1-1 1,0 0-1,0 0 1,0 0-1,0 1 1,0-1-1,-3 1 0,3-1 149</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02.986"/>
    </inkml:context>
    <inkml:brush xml:id="br0">
      <inkml:brushProperty name="width" value="0.1" units="cm"/>
      <inkml:brushProperty name="height" value="0.1" units="cm"/>
      <inkml:brushProperty name="color" value="#CC0066"/>
    </inkml:brush>
  </inkml:definitions>
  <inkml:trace contextRef="#ctx0" brushRef="#br0">17 174 3577,'-16'115'772,"16"-110"-652,0 0-1,0 0 1,0 0 0,0 0-1,1 6 1,7 4 185,-5-11-324,-1-2 186,0 1 0,0-1 0,0 0 0,0 0-1,1 0 1,-1 0 0,1 0 0,-1-1 0,1 1 0,0-1-1,-1 0 1,1 1 0,0-1 0,0-1 0,0 1 0,0 0 0,0-1-1,0 1 1,0-1 0,0 0 0,0 0 0,0 0 0,0 0-1,0-1 1,0 1 0,0-1 0,0 0 0,0 0 0,0 0 0,-1 0-1,1 0 1,0-1 0,-1 1 0,1-1 0,-1 0 0,5-3-1,27-26 942,-1-2-1,37-46 0,3-3-837,-38 47-199,54-41-1,-70 62-545,-6 11-2058</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03.672"/>
    </inkml:context>
    <inkml:brush xml:id="br0">
      <inkml:brushProperty name="width" value="0.1" units="cm"/>
      <inkml:brushProperty name="height" value="0.1" units="cm"/>
      <inkml:brushProperty name="color" value="#CC0066"/>
    </inkml:brush>
  </inkml:definitions>
  <inkml:trace contextRef="#ctx0" brushRef="#br0">78 0 1496,'-77'27'0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04.138"/>
    </inkml:context>
    <inkml:brush xml:id="br0">
      <inkml:brushProperty name="width" value="0.1" units="cm"/>
      <inkml:brushProperty name="height" value="0.1" units="cm"/>
      <inkml:brushProperty name="color" value="#CC0066"/>
    </inkml:brush>
  </inkml:definitions>
  <inkml:trace contextRef="#ctx0" brushRef="#br0">0 1742 7250,'26'-13'903,"88"-45"2457,-90 44-2690,-1-1 0,36-31 0,-15 3-73,75-93 1,37-62-223,47-67-46,-173 220-187,-2 0 1,-2-2-1,28-67 0,-33 67-79,19-51 60,5-15-56,23-68 30,-57 147-28,-2 1 180,22-48 0,-27 71-248,-1 0 1,4-13-1,-6 17 16,0 0 0,1 0 0,-1 1 0,2-1 0,-1 0 0,0 1 0,1 0 0,0 0 0,7-10 0,-4 13 90,-6 2-148,0 0 1,0 0-1,0 0 0,0 0 1,1 0-1,-1 0 1,0 0-1,0 0 0,0 0 1,0 0-1,0 0 1,1 0-1,-1 0 1,0 0-1,0 0 0,0 0 1,0 0-1,0 0 1,1 0-1,-1 0 0,0 0 1,0 0-1,0 0 1,0 0-1,0-1 0,1 1 1,-1 0-1,0 0 1,0 0-1,0 0 1,0 0-1,0 0 0,0 0 1,0-1-1,0 1 1,0 0-1,0 0 0,0 0 1,1 0-1,-1 0 1,0-1-1,0 1 0,0 0 1,0 0-1,0 0 1,0 0-1,0-1 1,0 1-1,0 0 0,0 0 1,0 0-1,0 0 1,-1 0-1,1-1 0,0 1 1,0 0-1,0 0 1,0 0-1,0 0 0,0 0 1,0 0-1,0-1 1,-1 1-1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04.863"/>
    </inkml:context>
    <inkml:brush xml:id="br0">
      <inkml:brushProperty name="width" value="0.1" units="cm"/>
      <inkml:brushProperty name="height" value="0.1" units="cm"/>
      <inkml:brushProperty name="color" value="#CC0066"/>
    </inkml:brush>
  </inkml:definitions>
  <inkml:trace contextRef="#ctx0" brushRef="#br0">312 37 2401,'48'-27'1877,"-48"27"-1774,0-1-1,1 1 0,-1 0 1,1 0-1,-1 0 0,0-1 1,1 1-1,-1 0 0,0 0 1,1-1-1,-1 1 0,0 0 1,1-1-1,-1 1 0,0 0 1,0-1-1,0 1 0,1-1 1,-2-2 1558,1 6-1234,-15 6 608,-3 4-1026,0 2 0,-32 32 0,22-19 11,-35 33 226,-103 127 1,160-179-29,19-22 816,131-140 985,3-2-478,-123 127-1483,-16 41-150,-6-6 109,-1-2 7,1 0-1,0 0 1,0 0 0,0 0-1,1 0 1,0 0 0,0-1-1,6 8 1,41 51 232,21 34 1013,-15-21-619,-46-62-768,7 8-597,30 29 0,-19-25-1140,0 3-1161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5.849"/>
    </inkml:context>
    <inkml:brush xml:id="br0">
      <inkml:brushProperty name="width" value="0.1" units="cm"/>
      <inkml:brushProperty name="height" value="0.1" units="cm"/>
    </inkml:brush>
  </inkml:definitions>
  <inkml:trace contextRef="#ctx0" brushRef="#br0">26 0 7442,'-3'0'4401,"-1"0"-3937,3 0-64,-1 2-120,0 1-64,-3 29-104,-4 61-96,11-51 16,3 3 24,-3-8-48,1 5 8,3-10-8,-3-1-104,-1-10-184,0 2-176,3-7-176,-2-4-2057</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6.466"/>
    </inkml:context>
    <inkml:brush xml:id="br0">
      <inkml:brushProperty name="width" value="0.1" units="cm"/>
      <inkml:brushProperty name="height" value="0.1" units="cm"/>
    </inkml:brush>
  </inkml:definitions>
  <inkml:trace contextRef="#ctx0" brushRef="#br0">90 203 5961,'1'-5'646,"0"1"0,1-1 0,-1 1-1,1-1 1,0 1 0,0 0 0,1 0-1,3-5 1,-1 3-252,1-1-1,-1 1 0,1 0 0,7-4 1,8-5-128,-1 2 0,25-12 0,-37 21 49,83-40 144,-80 39-444,-1 1 0,1 1 1,0 0-1,1 1 1,-1 0-1,18-1 0,-27 3-8,0 0-1,0-1 0,-1 2 0,1-1 1,0 0-1,-1 0 0,1 0 0,0 1 1,-1-1-1,1 1 0,-1-1 0,1 1 1,-1 0-1,1 0 0,-1 0 0,1 0 1,-1 0-1,0 0 0,1 0 0,-1 0 1,0 0-1,0 0 0,0 1 0,0-1 1,0 0-1,0 1 0,0-1 1,1 4-1,-2-2-18,1 0 1,0 0 0,-1 0 0,0 0-1,0 0 1,0 0 0,0 0-1,-1 0 1,1 0 0,-1 0-1,1 0 1,-1 0 0,0 0 0,-2 3-1,-4 9-158,-1-2-1,0 1 0,-1-1 0,-11 14 1,-47 46-221,52-57 258,-13 13 305,10-11 507,-24 30-1,41-47-668,1-1-1,0 1 1,-1-1-1,1 1 1,-1 0-1,1-1 1,0 1 0,0 0-1,-1-1 1,1 1-1,0 0 1,0-1-1,0 1 1,0 0-1,0-1 1,0 1-1,0 0 1,0 0-1,0-1 1,0 1-1,0 0 1,0-1-1,0 1 1,1 0 0,-1-1-1,0 1 1,0 0-1,1-1 1,-1 1-1,0 0 1,1-1-1,-1 1 1,1-1-1,-1 1 1,1-1-1,-1 1 1,1-1-1,-1 1 1,1-1-1,0 0 1,-1 1-1,1-1 1,0 0 0,-1 1-1,1-1 1,1 0-1,3 2-228,0 0 0,0-1 0,0 0 0,0 0 0,6 1-1,83 0-1086,19 2 2327,-99-2-985,0 0 0,-1 1 1,1 0-1,-1 1 0,0 1 0,14 6 0,-23-9-22,1 1 0,-1-1-1,0 1 1,0 0-1,0 1 1,0-1-1,0 1 1,-1-1-1,0 1 1,0 0-1,0 0 1,0 1-1,0-1 1,-1 0-1,0 1 1,0 0-1,0-1 1,0 1-1,-1 0 1,0 0-1,0 0 1,0 0-1,0 6 1,-1-3 9,0 0 0,-1 0 0,0-1 1,0 1-1,-1 0 0,0 0 0,0-1 0,-1 1 0,0-1 1,0 1-1,-1-1 0,0 0 0,0-1 0,-6 9 1,-3 0 17,0 0 1,-1-1-1,-1 0 1,0-1-1,-1-1 1,0-1-1,-1 0 1,0-1-1,-28 12 1,29-15 19,-1-1 0,0-1-1,0-1 1,0 0 0,-1-1 0,1-1 0,-1-1-1,0 0 1,0-1 0,-33-5 0,22 1-479,0-2 1,0-1 0,-48-18-1,74 24 60,0-1 0,-1 0-1,1 0 1,0 0 0,0 0 0,0 0-1,1 0 1,-1-1 0,1 1-1,-1-1 1,1 0 0,0 0 0,-3-4-1,-11-23-2755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0.838"/>
    </inkml:context>
    <inkml:brush xml:id="br0">
      <inkml:brushProperty name="width" value="0.1" units="cm"/>
      <inkml:brushProperty name="height" value="0.1" units="cm"/>
      <inkml:brushProperty name="color" value="#CC0066"/>
    </inkml:brush>
  </inkml:definitions>
  <inkml:trace contextRef="#ctx0" brushRef="#br0">11 62 4305,'-5'57'2953,"0"62"-1336,5-118-1597,0 0 0,-1 0-1,1-1 1,0 1 0,0 0-1,0 0 1,0 0-1,1 0 1,-1 0 0,0 0-1,0 0 1,1 0 0,-1 0-1,0 0 1,1 0 0,-1-1-1,1 1 1,0 1 0,-1-2-20,0 0 0,1 0 1,-1 0-1,1 0 0,-1 0 0,0 0 1,1 0-1,-1 0 0,1 0 1,-1 0-1,1 0 0,-1 0 0,0 0 1,1 0-1,-1 0 0,1-1 0,-1 1 1,0 0-1,1 0 0,-1 0 1,0-1-1,1 1 0,-1 0 0,0 0 1,1-1-1,-1 1 0,0 0 1,0-1-1,1 1 0,-1 0 0,0-1 1,0 1-1,0 0 0,1-1 0,-1 1 1,0-1-1,0 0 0,8-15 238,0 0 0,-2 0 0,8-26 0,-9 24 6,2 0 1,12-27-1,-14 36-164,0-1 10,1-1 0,8-9-1,-13 18-84,0 0-1,0 0 1,1 1-1,-1-1 1,1 1-1,-1-1 1,1 1-1,0 0 1,-1 0-1,1-1 1,0 1-1,0 0 1,0 1-1,0-1 1,0 0-1,0 0 0,0 1 1,3-1-1,-4 1-2,0 0-1,0 1 0,0-1 0,-1 0 0,1 1 0,0-1 1,0 0-1,-1 1 0,1-1 0,0 1 0,0-1 1,-1 1-1,1-1 0,-1 1 0,1 0 0,0-1 0,-1 1 1,1 0-1,-1 0 0,0-1 0,1 1 0,-1 0 1,0 0-1,1-1 0,-1 1 0,0 0 0,1 1 0,3 26 56,-4-13-27,-1 0 0,-1 0 1,-4 18-1,3-16-18,1-1 0,-1 20 0,11-53-38,0 5 47,-6 7-14,0 0-2,0 1 1,1-1-1,-1 1 1,7-8-1,47-49 14,-15 24-13,-25 24-13,-14 11 2,1 0 1,0 0-1,-1 0 1,1 0-1,0 1 0,0-1 1,0 1-1,0-1 1,0 1-1,0 0 1,0 0-1,0 1 0,5-2 1,-6 2 1,0 1 0,0-1 0,1 0 1,-1 1-1,0-1 0,0 1 0,1 0 0,-1-1 1,0 1-1,0 0 0,0 0 0,0 1 0,0-1 1,0 0-1,0 1 0,-1-1 0,1 1 0,0 0 1,2 3-1,0 0-32,0 1 1,-1 0-1,1 0 1,-1 1-1,0-1 1,0 1-1,-1-1 1,0 1-1,0 0 1,-1 0-1,0 0 1,1 13-1,-2 6-377,-1 0-1,-6 30 1,6-48 287,-4 34-1990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7.623"/>
    </inkml:context>
    <inkml:brush xml:id="br0">
      <inkml:brushProperty name="width" value="0.1" units="cm"/>
      <inkml:brushProperty name="height" value="0.1" units="cm"/>
    </inkml:brush>
  </inkml:definitions>
  <inkml:trace contextRef="#ctx0" brushRef="#br0">8 80 784,'8'-53'1769,"-8"51"-1583,0 1 0,0 0 0,0 0 0,0 0 0,-10-19 8395,11 132-8307,-1 29-513,-6-13 91,7-113-1035,5-7-1039</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8.001"/>
    </inkml:context>
    <inkml:brush xml:id="br0">
      <inkml:brushProperty name="width" value="0.1" units="cm"/>
      <inkml:brushProperty name="height" value="0.1" units="cm"/>
    </inkml:brush>
  </inkml:definitions>
  <inkml:trace contextRef="#ctx0" brushRef="#br0">1 29 2240,'10'-9'2121,"4"7"55,7-5-47,7 5-713,6 2-792,2-3 136,-1-1-415,4 4-441,-4 0 368,2-1 352,-7 4-568,3 2-232,-7 1-248,0 1-257,-10-2-991,5 9-880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8.373"/>
    </inkml:context>
    <inkml:brush xml:id="br0">
      <inkml:brushProperty name="width" value="0.1" units="cm"/>
      <inkml:brushProperty name="height" value="0.1" units="cm"/>
    </inkml:brush>
  </inkml:definitions>
  <inkml:trace contextRef="#ctx0" brushRef="#br0">62 13 4033,'-61'52'5513,"68"-55"-3793,10-8-759,-4 4-713,-1 2 304,12 0-96,10 1-96,6 1-96,2-6-464,14 0-320,-5 1-2305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4"/>
    </inkml:context>
    <inkml:brush xml:id="br0">
      <inkml:brushProperty name="width" value="0.1" units="cm"/>
      <inkml:brushProperty name="height" value="0.1" units="cm"/>
      <inkml:brushProperty name="color" value="#CC0066"/>
    </inkml:brush>
  </inkml:definitions>
  <inkml:trace contextRef="#ctx0" brushRef="#br0">392 112 4289,'3'-19'797,"3"-30"1,-6 47-724,0 1 0,-1-1-1,1 1 1,0 0 0,0-1 0,-1 1 0,1 0 0,-1-1 0,1 1-1,-1 0 1,0 0 0,1-1 0,-1 1 0,0 0 0,0 0 0,0 0-1,0 0 1,0 0 0,0 0 0,0 0 0,0 0 0,0 1 0,0-1-1,-2-1 1,-1 0 155,-1 1 0,1-1 0,-1 1-1,0 0 1,-4-1 0,2 1-222,-3-1 108,1 1 1,-1 0-1,0 1 0,0 0 0,0 1 1,0 0-1,0 0 0,0 1 1,1 0-1,-1 1 0,1 0 0,-1 1 1,1 0-1,-15 8 0,14-6-101,1 1-1,-1 0 0,1 0 0,1 0 1,-1 1-1,1 1 0,1-1 0,0 1 1,0 1-1,0-1 0,1 1 0,-7 16 1,11-20-16,0 0 1,-1 0 0,2 0-1,-1 1 1,1-1-1,0 1 1,1-1 0,-1 1-1,1-1 1,0 1 0,1-1-1,2 12 1,-1-10-14,1 0 0,-1-1 1,2 1-1,-1-1 1,1 0-1,0 0 0,0 0 1,1-1-1,7 8 0,-1-2 37,1-1-1,1 0 0,0 0 1,0-2-1,1 0 1,0 0-1,1-1 0,0-1 1,20 7-1,77 18 20,-109-32-34,-1 1 0,1 0 0,-1 0-1,0 0 1,0 0 0,1 0-1,-1 0 1,0 0 0,0 1 0,0-1-1,0 1 1,0 0 0,-1-1-1,1 1 1,0 0 0,-1 0-1,1 0 1,-1 0 0,0 0 0,0 0-1,0 1 1,0-1 0,0 0-1,0 1 1,0-1 0,-1 0 0,1 1-1,-1-1 1,0 1 0,0-1-1,0 1 1,0 2 0,-1 2 30,0-1 0,-1 1-1,0-1 1,0 1 0,0-1 0,-1 0 0,0 0 0,0 0-1,-1 0 1,-7 9 0,-2 3 39,-15 29 0,-8 9 692,33-52-680,0-1 0,-1 1-1,1-1 1,-1 0-1,0 0 1,0-1-1,0 1 1,-1-1-1,1 0 1,-1 0 0,1 0-1,-1-1 1,1 1-1,-1-1 1,0 0-1,0-1 1,-8 1 0,-3 0 169,0-1 1,0-1 0,-32-6 0,40 5-219,1 0 0,-1-1 0,0 0 0,1 0 0,0 0 0,0-1 0,0-1 0,0 1 1,1-1-1,0 0 0,-6-6 0,8 8-289,1-1 0,-1 1 0,1-1 0,0 0 0,0 0 0,1 0 0,-1 0 0,1-1-1,0 1 1,0-1 0,0 1 0,1-1 0,0 0 0,0 0 0,0 1 0,0-1 0,1 0 0,-1 0 0,2-6 0,5-15-2777</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5"/>
    </inkml:context>
    <inkml:brush xml:id="br0">
      <inkml:brushProperty name="width" value="0.1" units="cm"/>
      <inkml:brushProperty name="height" value="0.1" units="cm"/>
      <inkml:brushProperty name="color" value="#CC0066"/>
    </inkml:brush>
  </inkml:definitions>
  <inkml:trace contextRef="#ctx0" brushRef="#br0">112 249 5401,'23'-2'509,"-14"1"-199,0 1 1,-1-2-1,1 1 1,-1-1-1,1 0 0,-1-1 1,0 0-1,0 0 1,10-6-1,-9 3-87,1 0 1,-1 0 0,0-1-1,-1-1 1,0 1-1,11-13 1,-16 16-178,0 0-1,-1-1 1,1 1 0,-1 0 0,1-1 0,-1 0 0,-1 0 0,1 1 0,-1-1 0,0 0 0,0 0-1,0 0 1,-1 0 0,1 0 0,-2-10 0,1 11-17,-1 1 1,0-1-1,1 1 0,-1-1 0,-1 1 1,1 0-1,0 0 0,-1 0 0,0 0 0,1 0 1,-1 0-1,-1 0 0,1 0 0,0 1 1,-1-1-1,1 1 0,-1 0 0,0-1 1,1 1-1,-1 0 0,0 1 0,0-1 1,-1 0-1,1 1 0,0 0 0,0 0 1,-1 0-1,-5-1 0,0 1-34,1-1 0,-1 2 0,0-1 0,1 1 0,-1 1 0,0 0 0,1 0-1,-1 0 1,0 1 0,-10 4 0,9-2 7,0 1-1,1 0 1,0 0-1,1 1 1,-1 0-1,1 0 0,0 1 1,0 0-1,1 1 1,0 0-1,0 0 1,1 0-1,0 1 1,1 0-1,0 0 1,0 0-1,1 0 1,0 1-1,0 0 1,1 0-1,1 0 0,0 0 1,0 1-1,1-1 1,0 0-1,1 1 1,0-1-1,0 1 1,1-1-1,4 16 1,-3-20-141,-1-1 1,2 1 0,-1-1 0,1 0 0,-1 1 0,1-1 0,1 0-1,-1 0 1,1-1 0,0 1 0,0-1 0,0 0 0,1 0 0,-1 0-1,1-1 1,7 5 0,21 6-2118</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6"/>
    </inkml:context>
    <inkml:brush xml:id="br0">
      <inkml:brushProperty name="width" value="0.1" units="cm"/>
      <inkml:brushProperty name="height" value="0.1" units="cm"/>
      <inkml:brushProperty name="color" value="#CC0066"/>
    </inkml:brush>
  </inkml:definitions>
  <inkml:trace contextRef="#ctx0" brushRef="#br0">11 62 4305,'-5'57'2953,"0"62"-1336,5-118-1597,0 0 0,-1 0-1,1-1 1,0 1 0,0 0-1,0 0 1,0 0-1,1 0 1,-1 0 0,0 0-1,0 0 1,1 0 0,-1 0-1,0 0 1,1 0 0,-1-1-1,1 1 1,0 1 0,-1-2-20,0 0 0,1 0 1,-1 0-1,1 0 0,-1 0 0,0 0 1,1 0-1,-1 0 0,1 0 1,-1 0-1,1 0 0,-1 0 0,0 0 1,1 0-1,-1 0 0,1-1 0,-1 1 1,0 0-1,1 0 0,-1 0 1,0-1-1,1 1 0,-1 0 0,0 0 1,1-1-1,-1 1 0,0 0 1,0-1-1,1 1 0,-1 0 0,0-1 1,0 1-1,0 0 0,1-1 0,-1 1 1,0-1-1,0 0 0,8-15 238,0 0 0,-2 0 0,8-26 0,-9 24 6,2 0 1,12-27-1,-14 36-164,0-1 10,1-1 0,8-9-1,-13 18-84,0 0-1,0 0 1,1 1-1,-1-1 1,1 1-1,-1-1 1,1 1-1,0 0 1,-1 0-1,1-1 1,0 1-1,0 0 1,0 1-1,0-1 1,0 0-1,0 0 0,0 1 1,3-1-1,-4 1-2,0 0-1,0 1 0,0-1 0,-1 0 0,1 1 0,0-1 1,0 0-1,-1 1 0,1-1 0,0 1 0,0-1 1,-1 1-1,1-1 0,-1 1 0,1 0 0,0-1 0,-1 1 1,1 0-1,-1 0 0,0-1 0,1 1 0,-1 0 1,0 0-1,1-1 0,-1 1 0,0 0 0,1 1 0,3 26 56,-4-13-27,-1 0 0,-1 0 1,-4 18-1,3-16-18,1-1 0,-1 20 0,11-53-38,0 5 47,-6 7-14,0 0-2,0 1 1,1-1-1,-1 1 1,7-8-1,47-49 14,-15 24-13,-25 24-13,-14 11 2,1 0 1,0 0-1,-1 0 1,1 0-1,0 1 0,0-1 1,0 1-1,0-1 1,0 1-1,0 0 1,0 0-1,0 1 0,5-2 1,-6 2 1,0 1 0,0-1 0,1 0 1,-1 1-1,0-1 0,0 1 0,1 0 0,-1-1 1,0 1-1,0 0 0,0 0 0,0 1 0,0-1 1,0 0-1,0 1 0,-1-1 0,1 1 0,0 0 1,2 3-1,0 0-32,0 1 1,-1 0-1,1 0 1,-1 1-1,0-1 1,0 1-1,-1-1 1,0 1-1,0 0 1,-1 0-1,0 0 1,1 13-1,-2 6-377,-1 0-1,-6 30 1,6-48 287,-4 34-1990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7"/>
    </inkml:context>
    <inkml:brush xml:id="br0">
      <inkml:brushProperty name="width" value="0.1" units="cm"/>
      <inkml:brushProperty name="height" value="0.1" units="cm"/>
      <inkml:brushProperty name="color" value="#CC0066"/>
    </inkml:brush>
  </inkml:definitions>
  <inkml:trace contextRef="#ctx0" brushRef="#br0">0 311 4529,'69'-22'179,"-68"22"-98,1-1 0,0 1 1,0-1-1,-1 0 0,1 0 1,-1 0-1,1 1 0,-1-1 1,1 0-1,-1-1 0,1 1 1,-1 0-1,0 0 0,0-1 1,1 1-1,-1-1 0,1-2 1,3-3 495,5-8 808,1 0 0,-2 0 0,13-29 0,-19 37-1287,0-1 1,0 0-1,-1-1 1,0 1-1,-1 0 1,1-1-1,-2 1 1,1 0-1,-1-1 1,-1-9-1,0 14-84,0 0-1,0 0 1,0 0-1,-1 0 1,1 0-1,-1 0 1,0 1-1,0-1 1,-1 0-1,1 1 1,-1 0-1,1 0 1,-1 0-1,-4-4 1,5 5-17,0 1 0,0 0 0,1-1 1,-1 1-1,0 0 0,0 0 0,0 0 1,-1 0-1,1 1 0,0-1 0,0 0 1,0 1-1,0 0 0,-1-1 0,1 1 1,0 0-1,0 0 0,-1 0 0,1 1 1,0-1-1,0 0 0,-1 1 0,1-1 1,0 1-1,0 0 0,0 0 0,-3 2 1,-1 0-16,1 1 1,0 1 0,1-1 0,-1 1 0,1 0 0,0 0 0,0 0 0,0 0-1,1 1 1,-1-1 0,1 1 0,1 0 0,-1 0 0,1 0 0,-3 13 0,2-6-2,1 0 0,0 1 0,1-1 0,1 1 1,0-1-1,3 23 0,-2-31 13,-1-1 0,2 1 0,-1 0 0,0-1-1,1 1 1,0 0 0,0-1 0,0 0 0,1 1 0,-1-1-1,1 0 1,0 0 0,0-1 0,0 1 0,1-1 0,0 1-1,-1-1 1,1 0 0,6 3 0,-5-3 7,0-1-1,1 0 1,-1 0 0,1 0-1,-1-1 1,1 0 0,0 0-1,-1 0 1,1-1 0,0 1-1,0-2 1,-1 1-1,1 0 1,0-1 0,-1 0-1,8-3 1,-6 2 13,0-1-1,0 0 1,0 0 0,0-1-1,0 0 1,-1 0 0,1 0-1,-1-1 1,0 0 0,-1 0-1,1-1 1,-1 0-1,0 0 1,0 0 0,-1 0-1,0-1 1,0 1 0,-1-1-1,1 0 1,-1 0 0,2-9-1,7-12 65,3-7 24,-19 54-10,0 0 0,2 0 0,0 37-1,1-22-80,1-19-582,0 1 1,1-1-1,4 19 1,0-12-1944</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8"/>
    </inkml:context>
    <inkml:brush xml:id="br0">
      <inkml:brushProperty name="width" value="0.1" units="cm"/>
      <inkml:brushProperty name="height" value="0.1" units="cm"/>
      <inkml:brushProperty name="color" value="#CC0066"/>
    </inkml:brush>
  </inkml:definitions>
  <inkml:trace contextRef="#ctx0" brushRef="#br0">9 1 5881,'-5'3'4633,"3"6"-4017,0-9-224,2 2-240,0 7-224,2 17-224,2 9 272,6 49-2240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59"/>
    </inkml:context>
    <inkml:brush xml:id="br0">
      <inkml:brushProperty name="width" value="0.1" units="cm"/>
      <inkml:brushProperty name="height" value="0.1" units="cm"/>
      <inkml:brushProperty name="color" value="#CC0066"/>
    </inkml:brush>
  </inkml:definitions>
  <inkml:trace contextRef="#ctx0" brushRef="#br0">9 275 4817,'-3'-16'2422,"-2"-26"0,4 22-1765,1 0-1,4-27 0,-3 38-550,1 0 0,0-1 0,1 1-1,0 0 1,1 0 0,0 0 0,5-8 0,-7 13-79,0 1 1,0 0-1,0-1 1,0 1 0,1 0-1,0 1 1,-1-1 0,1 0-1,0 1 1,0-1 0,1 1-1,-1 0 1,0 0 0,1 0-1,-1 1 1,1-1 0,0 1-1,-1 0 1,7-1-1,-7 2-23,0 0-1,0 0 0,0 0 1,0 1-1,0-1 0,-1 1 1,1 0-1,0 0 0,0 0 1,0 0-1,-1 1 0,1-1 1,-1 1-1,1 0 0,-1-1 1,0 1-1,1 0 1,-1 0-1,0 1 0,0-1 1,-1 0-1,1 1 0,2 4 1,2 2-2,-1 1 0,0 0 0,-1 0 0,0 1 1,2 12-1,-1-4 50,-1 1 1,-1 0-1,-1-1 0,-1 1 1,-1 25-1,-8 18-2543,1-33-53</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60"/>
    </inkml:context>
    <inkml:brush xml:id="br0">
      <inkml:brushProperty name="width" value="0.1" units="cm"/>
      <inkml:brushProperty name="height" value="0.1" units="cm"/>
      <inkml:brushProperty name="color" value="#CC0066"/>
    </inkml:brush>
  </inkml:definitions>
  <inkml:trace contextRef="#ctx0" brushRef="#br0">25 237 3329,'-12'61'5264,"12"-60"-5201,-1 0 1,1 0 0,0 0-1,0 0 1,0 0 0,0 0-1,0 0 1,0 0 0,0 0-1,0 0 1,0 0 0,0 0-1,0 0 1,1 0 0,-1 0-1,1 0 1,-1 0 0,0 0-1,1 0 1,0 0 0,-1 0-1,1 0 1,0 0 0,-1 0-1,1-1 1,0 1 0,0 0 0,1 0-1,-1 0 3,0-1 0,1 1 0,-1-1 1,0 1-1,1-1 0,-1 0 0,1 0 0,-1 0 0,1 0 0,-1 0 0,0 0 0,1 0 0,-1 0 0,1 0 1,-1-1-1,0 1 0,1-1 0,-1 1 0,0-1 0,1 1 0,0-2 0,4-2 37,0 0 0,0 0 0,-1-1 0,0 0 0,0 0 0,5-7 0,25-37 92,-26 34-154,0-1-1,-1 0 1,10-28 0,-15 35-12,-1 0 0,0 0 0,0 0 0,-1-1 0,0 1 0,0 0 0,-1-1 0,-2-16 0,2 24-25,-1 0 0,1 0 0,0 0 0,-1 0-1,0 0 1,1 0 0,-1 0 0,0 0-1,0 0 1,0 0 0,0 1 0,0-1-1,0 0 1,-1 1 0,1-1 0,-1 1 0,1-1-1,-1 1 1,1 0 0,-1 0 0,0 0-1,0 0 1,1 0 0,-1 0 0,0 0-1,0 0 1,0 1 0,0-1 0,0 1 0,0-1-1,0 1 1,0 0 0,0 0 0,0 0-1,0 0 1,0 0 0,0 0 0,0 1-1,-4 0 1,2 1-8,0 1 0,0-1 0,0 1-1,0 0 1,0 0 0,1 0 0,-1 1-1,1-1 1,0 1 0,0-1 0,-4 9 0,-2 3-34,-13 32 1,19-41 28,-6 15-21,0 1 1,2 0-1,0 0 0,-3 26 0,10-46-58,0 1 0,0-1 0,0 0 0,1 0 0,-1 0 0,1 0 0,-1 0 0,1 0-1,0 0 1,0 0 0,0 0 0,0 0 0,0 0 0,0 0 0,1 0 0,-1-1 0,0 1 0,1-1-1,0 1 1,-1-1 0,1 1 0,0-1 0,0 0 0,-1 0 0,1 0 0,0 0 0,0 0-1,0 0 1,4 0 0,1-1-2352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1.408"/>
    </inkml:context>
    <inkml:brush xml:id="br0">
      <inkml:brushProperty name="width" value="0.1" units="cm"/>
      <inkml:brushProperty name="height" value="0.1" units="cm"/>
      <inkml:brushProperty name="color" value="#CC0066"/>
    </inkml:brush>
  </inkml:definitions>
  <inkml:trace contextRef="#ctx0" brushRef="#br0">0 311 4529,'69'-22'179,"-68"22"-98,1-1 0,0 1 1,0-1-1,-1 0 0,1 0 1,-1 0-1,1 1 0,-1-1 1,1 0-1,-1-1 0,1 1 1,-1 0-1,0 0 0,0-1 1,1 1-1,-1-1 0,1-2 1,3-3 495,5-8 808,1 0 0,-2 0 0,13-29 0,-19 37-1287,0-1 1,0 0-1,-1-1 1,0 1-1,-1 0 1,1-1-1,-2 1 1,1 0-1,-1-1 1,-1-9-1,0 14-84,0 0-1,0 0 1,0 0-1,-1 0 1,1 0-1,-1 0 1,0 1-1,0-1 1,-1 0-1,1 1 1,-1 0-1,1 0 1,-1 0-1,-4-4 1,5 5-17,0 1 0,0 0 0,1-1 1,-1 1-1,0 0 0,0 0 0,0 0 1,-1 0-1,1 1 0,0-1 0,0 0 1,0 1-1,0 0 0,-1-1 0,1 1 1,0 0-1,0 0 0,-1 0 0,1 1 1,0-1-1,0 0 0,-1 1 0,1-1 1,0 1-1,0 0 0,0 0 0,-3 2 1,-1 0-16,1 1 1,0 1 0,1-1 0,-1 1 0,1 0 0,0 0 0,0 0 0,0 0-1,1 1 1,-1-1 0,1 1 0,1 0 0,-1 0 0,1 0 0,-3 13 0,2-6-2,1 0 0,0 1 0,1-1 0,1 1 1,0-1-1,3 23 0,-2-31 13,-1-1 0,2 1 0,-1 0 0,0-1-1,1 1 1,0 0 0,0-1 0,0 0 0,1 1 0,-1-1-1,1 0 1,0 0 0,0-1 0,0 1 0,1-1 0,0 1-1,-1-1 1,1 0 0,6 3 0,-5-3 7,0-1-1,1 0 1,-1 0 0,1 0-1,-1-1 1,1 0 0,0 0-1,-1 0 1,1-1 0,0 1-1,0-2 1,-1 1-1,1 0 1,0-1 0,-1 0-1,8-3 1,-6 2 13,0-1-1,0 0 1,0 0 0,0-1-1,0 0 1,-1 0 0,1 0-1,-1-1 1,0 0 0,-1 0-1,1-1 1,-1 0-1,0 0 1,0 0 0,-1 0-1,0-1 1,0 1 0,-1-1-1,1 0 1,-1 0 0,2-9-1,7-12 65,3-7 24,-19 54-10,0 0 0,2 0 0,0 37-1,1-22-80,1-19-582,0 1 1,1-1-1,4 19 1,0-12-1944</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61"/>
    </inkml:context>
    <inkml:brush xml:id="br0">
      <inkml:brushProperty name="width" value="0.1" units="cm"/>
      <inkml:brushProperty name="height" value="0.1" units="cm"/>
      <inkml:brushProperty name="color" value="#CC0066"/>
    </inkml:brush>
  </inkml:definitions>
  <inkml:trace contextRef="#ctx0" brushRef="#br0">247 0 6321,'-1'7'1801,"-5"20"631,-2 13-1840,-10 21 41,1 7-121,-13 34-128,2-4-272,-4 12-136,4-12 56,-3-1-40,10-27-48,3-4 96,10-17 80,8-7-128,5-14 8,7 0-16,2-9-1201,2-3-1367</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3:18:03.262"/>
    </inkml:context>
    <inkml:brush xml:id="br0">
      <inkml:brushProperty name="width" value="0.1" units="cm"/>
      <inkml:brushProperty name="height" value="0.1" units="cm"/>
      <inkml:brushProperty name="color" value="#CC0066"/>
    </inkml:brush>
  </inkml:definitions>
  <inkml:trace contextRef="#ctx0" brushRef="#br0">1 265 1392,'2'0'339,"0"1"0,0-1-1,0 1 1,0 0 0,0-1 0,0 1-1,-1 0 1,4 2 0,9 4 322,15-1 420,-19-4-807,-5-1-111,0 0 0,0 0 0,0 0 0,0-1 0,0 0 0,0 0 0,0 0 0,0 0 0,0-1 0,0 0 0,0 0 0,0 0 0,0-1 0,-1 0 0,6-2 0,3-5 238,-1 0 0,1 0 0,-2-2-1,0 1 1,18-21 0,39-65 761,-65 91-1157,0 0 1,-1 0-1,1 0 1,-1-1-1,0 1 0,0-1 1,-1 1-1,2-10 1,-3 13-44,0 0 0,0 0 0,0 1 1,0-1-1,0 0 0,0 1 0,0-1 1,-1 0-1,1 1 0,0-1 0,-1 0 1,0 1-1,1-1 0,-1 1 0,0-1 1,0 1-1,0-1 0,0 1 0,0-1 1,0 1-1,0 0 0,0 0 0,0 0 1,-1-1-1,1 1 0,-1 1 0,1-1 1,0 0-1,-1 0 0,0 0 0,1 1 1,-1-1-1,-2 0 0,0 0-202,-1 1-1,0 0 1,1 0-1,-1 0 1,0 1 0,1-1-1,-1 1 1,1 0-1,-1 1 1,1-1 0,-1 1-1,1-1 1,0 1-1,0 1 1,0-1 0,0 1-1,0-1 1,-5 6-1,-23 22-1979</inkml:trace>
  <inkml:trace contextRef="#ctx0" brushRef="#br0" timeOffset="1">141 139 8282,'-51'178'2176,"69"-130"769,19-5-2633,12-11-328,22-8-128,-1-11-384,6-6-408,-8-4-1801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0:00.163"/>
    </inkml:context>
    <inkml:brush xml:id="br0">
      <inkml:brushProperty name="width" value="0.1" units="cm"/>
      <inkml:brushProperty name="height" value="0.1" units="cm"/>
    </inkml:brush>
  </inkml:definitions>
  <inkml:trace contextRef="#ctx0" brushRef="#br0">4570 0 5657,'-573'85'6475,"6"71"-3288,-75 103-3277,10 65-1160,318-148 1250,9 15 49,150-82 74,-256 235 0,284-217-79,-181 235 1,140-129-68,18 10-2,114-172 12,3 2 0,3 0 1,3 2-1,-22 99 0,35-112-1,3-1-1,2 2 1,0 66 0,11-51-11,3 0 0,4 0 0,3-1 0,26 87 1,-10-75-8,69 146 0,-60-156 17,4-3 0,3-1 0,4-2 0,79 94 0,-73-104 2,3-2 0,95 78 0,-40-53 88,3-4-1,142 73 0,-151-99 100,2-6 1,2-4-1,177 48 0,-118-55-36,3-7-1,207 10 1,386-39 35,36-74 51,-596 41-35,367-102 1,-201 2 93,-11-27-18,283-183 271,-457 222-177,200-166 1,-247 165-193,206-226 1,-231 213-100,157-239 1,-197 248 4,110-262-1,-132 261 8,64-241-1,-106 325-56,-3 0 1,-1-1-1,-2 1 0,-2-1 0,-2 0 1,-1 0-1,-3 0 0,-13-66 0,-3 22 68,-4 1 1,-59-137-1,38 126 1,-108-169 1,116 211-86,-2 1 1,-2 3-1,-2 1 0,-69-58 0,37 46 3,-3 5 1,-94-52-1,158 98-10,-321-176-4,0 27 9,22 28-4,240 102-17,-1 3 0,-93-18-1,-116 9-54,196 29 54,-57-6 10,11 5 13,54 3-5,-104 1 7,7 4-371,34 1-333,130-3-197,1-1 1,-1 0-1,0-1 0,-21-6 1,-16-9-2804</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0:00.164"/>
    </inkml:context>
    <inkml:brush xml:id="br0">
      <inkml:brushProperty name="width" value="0.1" units="cm"/>
      <inkml:brushProperty name="height" value="0.1" units="cm"/>
    </inkml:brush>
  </inkml:definitions>
  <inkml:trace contextRef="#ctx0" brushRef="#br0">197 55 3713,'42'-44'761,"-42"44"-720,0 0-1,0 0 1,1-1-1,-1 1 0,0 0 1,0 0-1,0 0 1,1 0-1,-1-1 1,0 1-1,0 0 0,0 0 1,0 0-1,0-1 1,1 1-1,-1 0 1,0 0-1,0-1 0,0 1 1,0 0-1,0 0 1,0-1-1,0 1 1,0 0-1,0 0 0,0-1 1,0 1-1,0 0 1,0 0-1,0-1 1,0 1-1,0 0 0,0 0 1,-1-1-1,1 1 1,0 0-1,0 0 0,0 0 1,0-1-1,0 1 1,-1 0-1,1 0 1,0 0-1,0-1 0,0 1 1,-1 0-1,1 0 1,0 0-1,0 0 1,0 0-1,-1-1 0,1 1 1,0 0-1,0 0 1,-1 0-1,1 0 1,0 0-1,0 0 0,-1 0 1,1 0-1,0 0 1,0 0-1,-1 0 1,0 0-20,0 0 0,0 0 1,0 0-1,0 0 0,1 1 1,-1-1-1,0 0 0,0 0 1,0 1-1,0-1 0,0 0 1,1 1-1,-1-1 0,0 1 1,0-1-1,1 1 0,-1 0 1,0-1-1,1 1 0,-1 0 1,1-1-1,-2 2 0,-69 116-19,66-108 4,0 1 1,1 0-1,0 0 1,1 0 0,0 0-1,-2 20 1,2-11 20,-7 72 86,0-4-77,3-42-23,-26 138 33,2-36 82,28-135-112,2-8-7,0-1 0,0 1 1,0 0-1,-1-1 1,-3 8-1,5-12-3,0 0 0,0 0 0,0 0 0,-1 0 0,1-1 1,0 1-1,0 0 0,0 0 0,0 0 0,0 0 0,0 0 0,0 0 0,0 0 0,0-1 0,0 1 0,-1 0 1,1 0-1,0 0 0,0 0 0,0 0 0,0 0 0,0 0 0,0 0 0,-1 0 0,1 0 0,0 0 0,0 0 0,0 0 1,0 0-1,0 0 0,0 0 0,-1 0 0,1 0 0,0 0 0,0 0 0,0 0 0,0 0 0,0 0 0,0 0 1,-1 0-1,1 0 0,0 0 0,0 0 0,0 0 0,0 0 0,0 1 0,0-1 0,0 0 0,-1 0 0,1 0 0,0 0 1,0 0-1,0 0 0,0 0 0,0 0 0,0 1 0,0-1 0,-1-20 204,0-46-142,6-92-39,20-37 98,-17 152 203,2 1 0,25-64-1,-23 78-1,-7 18-274,-1 0 0,5-15 0,-9 19 39,0 7 133,1 3-424,7 129-193,-8-117 469,-1 1-1,-4 19 0,1-7-66,-4 208 18,4-64-159,2-124-765,3-5-957</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0:00.165"/>
    </inkml:context>
    <inkml:brush xml:id="br0">
      <inkml:brushProperty name="width" value="0.1" units="cm"/>
      <inkml:brushProperty name="height" value="0.1" units="cm"/>
    </inkml:brush>
  </inkml:definitions>
  <inkml:trace contextRef="#ctx0" brushRef="#br0">335 310 1232,'-11'3'78,"0"1"0,0-1 0,-14 1 0,24-4-68,-1 0-1,1-1 1,-1 1-1,1 0 0,0-1 1,-1 1-1,1-1 1,0 1-1,-1-1 0,1 0 1,0 1-1,0-1 1,-1 0-1,1 0 0,0 0 1,0 0-1,0 0 1,0 0-1,0 0 0,1 0 1,-1-1-1,-1-1 1,-1-2-92,1-1-1,-1 1 1,-2-10 0,5 14 64,-1-3 209,0-1 1,0 1-1,1-1 1,-1 0-1,1 1 1,0-1-1,0 1 0,1-1 1,-1 0-1,1 1 1,0-1-1,0 1 1,1-1-1,-1 1 1,1 0-1,0 0 1,0-1-1,1 1 1,-1 1-1,1-1 1,0 0-1,4-4 1,0 1-27,0 0 0,0 1 1,0 1-1,1-1 0,0 1 1,0 0-1,0 1 0,0 0 1,1 0-1,10-2 0,-15 4-164,1 1-1,0 0 1,0 0 0,1 0-1,-1 1 1,0-1-1,0 1 1,9 1-1,-12 0-14,1 0 0,-1-1 0,0 1-1,1 0 1,-1 0 0,0 0-1,0 0 1,0 1 0,0-1 0,0 0-1,0 1 1,0 0 0,0-1 0,0 1-1,-1 0 1,1 0 0,-1 0-1,1 0 1,-1 0 0,1 3 0,2 4 26,-1 0 0,0 0 0,-1 0 1,0 0-1,0 1 0,-1-1 0,0 17 1,0-12 13,-2 0 1,0 0-1,-1 1 1,-5 20-1,0-14-33,-1-1 0,0-1 0,-2 1 0,0-1 0,-18 25 0,9-18 25,-1-1 1,-43 41 0,55-59-5,1-1 1,-1 1-1,0-2 1,0 1-1,-1-1 1,0-1-1,0 1 1,0-2-1,0 1 1,-19 4 0,23-7 9,-1-1 0,1 1 0,0-1 0,-1 0 0,1 0 0,0-1 0,-1 1 0,1-1 0,0 0 0,0-1 0,0 1 0,0-1 0,0 0 0,0-1 0,0 1 0,0-1 0,1 0 0,-1 0 0,1 0 0,0 0 0,-5-6 0,3 2 10,0 0 1,0 0-1,1-1 1,0 0-1,0 0 1,0 0-1,1-1 1,1 1-1,-5-15 1,5 10-4,0 0-1,1 0 1,1 0 0,0 0 0,1 0 0,2-16-1,2-2 93,2 1 1,1-1-1,2 1 0,1 0 0,14-28 0,-19 46-118,1 1 1,0 0 0,1 0 0,0 0 0,1 1-1,0 0 1,1 0 0,0 1 0,0 1-1,1-1 1,0 1 0,0 1 0,1 0-1,19-9 1,-20 11-21,1 1-1,0 0 1,-1 1-1,2 0 1,-1 0-1,0 2 1,0-1-1,1 1 1,-1 1-1,1 0 0,-1 0 1,0 2-1,1-1 1,-1 1-1,0 1 1,18 6-1,-20-5 12,0 1-1,0-1 0,0 2 0,0 0 0,-1 0 0,0 0 1,0 1-1,-1 0 0,1 0 0,-2 1 0,12 17 1,-9-11-2,-1 0 0,0 1 1,-1 0-1,-1 0 0,0 1 1,5 24-1,-9-29 19,0 1 0,-1 0 0,0 0 1,-1 0-1,-1 0 0,0-1 0,0 1 0,-1 0 0,0-1 0,-1 1 1,-1-1-1,0 0 0,0 0 0,-1 0 0,0 0 0,-10 14 0,5-12 10,0 1-1,-1-1 0,0-1 0,-1 0 1,0-1-1,-1 0 0,0-1 1,-1 0-1,0-1 0,-1-1 0,-17 8 1,27-14-9,-1 1 0,0-1 1,0-1-1,0 1 1,0-1-1,-1 0 0,1 0 1,0-1-1,0 0 0,-1 0 1,1 0-1,0-1 0,0 0 1,0 0-1,-1-1 1,1 0-1,1 0 0,-1 0 1,0-1-1,0 1 0,1-1 1,0-1-1,-1 1 0,1-1 1,-8-7-1,7 4 16,1 0 0,0 0 0,0 0 0,0 0 0,1-1-1,0 0 1,-4-13 0,0-1 113,-6-35-1,10 33-14,1 0-1,1 0 1,1 0-1,2 0 1,0 0-1,1 0 1,11-45 0,-10 57-126,0 1 0,1 0 1,1 0-1,0 0 1,0 1-1,1-1 0,0 1 1,1 0-1,0 1 1,0 0-1,1 0 0,1 1 1,-1-1-1,17-10 1,-20 15-19,0 1 0,0 1 1,0-1-1,0 1 0,1 0 1,-1 0-1,1 0 1,-1 1-1,1-1 0,0 1 1,-1 1-1,1-1 1,0 1-1,10 1 0,-9 0 1,-1 1 0,0 0 0,0 0 0,0 0-1,0 0 1,0 1 0,-1 0 0,1 1 0,-1-1 0,0 1-1,0 0 1,0 0 0,5 6 0,5 6 3,-1 0 0,-1 1 0,-1 1 1,0 0-1,-1 0 0,9 24 0,-14-29 20,-1 1 0,0-1 0,-1 1 0,-1 1 0,0-1 0,-1 0 0,0 1 0,-1-1 0,-1 1 0,-2 15 0,1-21 8,-1 0 0,-1 0-1,1 1 1,-1-1 0,-1-1 0,0 1 0,0 0-1,-1-1 1,0 0 0,0 0 0,-1-1 0,0 1-1,-1-1 1,1 0 0,-1-1 0,-9 7 0,8-7 5,-1 0 1,1-1-1,-1 1 1,-1-2-1,1 1 1,-1-1-1,0-1 0,0 0 1,0 0-1,0-1 1,-1 0-1,1-1 1,0 0-1,-16-1 1,22 0-7,-1-1-1,1 1 1,-1-1 0,1 0-1,-1-1 1,1 1 0,0-1 0,-1 1-1,1-1 1,0-1 0,0 1 0,0 0-1,1-1 1,-1 0 0,0 0-1,-5-6 1,6 4-2,0 1-1,0-1 1,0 0-1,1 0 1,-1 0-1,1 0 1,0 0-1,1-1 1,-1 1-1,1 0 1,0-1-1,0 1 1,1-10-1,0-1-17,1 1-1,1-1 0,0 1 0,1 0 0,1 0 0,1 0 1,0 0-1,0 1 0,2 0 0,0 0 0,0 0 1,1 1-1,1 0 0,0 1 0,1 0 0,0 0 1,1 1-1,0 1 0,23-17 0,-30 24-4,1 1-1,-1-1 0,1 1 0,0 0 0,0 0 1,0 1-1,-1 0 0,2 0 0,4-1 1,-8 2 7,-1 0 0,1 0 1,-1 0-1,1 0 0,-1 0 1,1 0-1,-1 0 1,0 1-1,1-1 0,-1 0 1,1 1-1,-1-1 0,0 1 1,1 0-1,-1-1 0,0 1 1,0 0-1,0 0 0,1 0 1,-1 0-1,0 0 1,0 0-1,0 0 0,0 0 1,-1 0-1,1 1 0,0-1 1,0 0-1,-1 0 0,1 1 1,-1-1-1,1 1 0,-1-1 1,0 0-1,1 1 1,-1 1-1,1 3 2,-1 1 1,0-1 0,-1 0-1,1 1 1,-1-1-1,-3 10 1,-13 38 21,14-45-16,-11 26 17,-1 0 0,-2-1 0,-39 60 0,47-81 0,-2 0 0,-15 17 1,22-27-11,1 1 0,-1-1 1,0 0-1,0 0 1,-1 0-1,1-1 1,-1 1-1,1-1 0,-1 0 1,0 0-1,-5 1 1,7-3-6,0 0 0,1 0 1,-1 0-1,0 0 0,0 0 1,0-1-1,0 1 1,1-1-1,-1 0 0,0 0 1,1 0-1,-1 0 0,0 0 1,1 0-1,0-1 0,-1 1 1,1-1-1,0 0 0,-1 0 1,1 0-1,0 0 1,1 0-1,-1 0 0,0 0 1,0-1-1,1 1 0,0-1 1,-2-2-1,0-1 1,0-1-1,0 0 1,1 0-1,0 0 1,0 0 0,0 0-1,1 0 1,0 0-1,0-13 1,3 10 3,-1 1-1,1 0 1,0 0 0,1 0-1,0 0 1,1 0 0,-1 1 0,2-1-1,-1 1 1,1 0 0,1 0-1,-1 1 1,1-1 0,8-7-1,-9 10-17,1 0 0,0 1 0,-1 0 0,1-1 0,1 2 0,-1-1 1,0 1-1,11-4 0,-12 6-6,0-1 0,0 1 0,0 0 1,0 1-1,0-1 0,0 1 0,0 0 1,1 0-1,-1 1 0,0-1 0,0 1 1,9 3-1,-10-2 9,0 0 1,0 0-1,0 0 0,0 1 1,-1-1-1,1 1 0,0 0 1,-1 0-1,0 0 0,0 1 1,0-1-1,0 1 0,-1 0 1,1-1-1,-1 1 0,0 0 1,0 0-1,0 1 0,-1-1 1,0 0-1,2 9 0,-1-4 8,-1 0-1,0 0 0,0 0 1,-1 0-1,0 0 0,0 0 1,-1 0-1,-1 0 0,1 0 1,-5 10-1,4-12 10,-1 0 1,0 0-1,-1 0 1,1 0-1,-1 0 1,-1-1-1,1 0 1,-1 0-1,0 0 1,-1-1-1,1 1 0,-1-1 1,0 0-1,-1-1 1,1 0-1,-1 0 1,1 0-1,-1-1 1,0 0-1,-1 0 1,-11 3-1,17-6-55,0 1 0,-1-1 0,1 0 0,-1 0 0,1 0 0,-1 0 0,1 0 0,-1 0 0,1 0-1,-1-1 1,1 0 0,-4 0 0,-1-10-2125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3:21.601"/>
    </inkml:context>
    <inkml:brush xml:id="br0">
      <inkml:brushProperty name="width" value="0.1" units="cm"/>
      <inkml:brushProperty name="height" value="0.1" units="cm"/>
    </inkml:brush>
  </inkml:definitions>
  <inkml:trace contextRef="#ctx0" brushRef="#br0">19 65 4481,'-14'-53'1394,"10"42"3367,17 58-4621,-9-35-108,38 102 282,-21-72-166,3 0 0,31 41 0,27 47 419,-55-79-324,37 66 514,-48-90-461,1-1 0,26 29-1,-37-48-372,1 1 0,0-1-1,1 0 1,-1-1 0,1 1-1,0-2 1,15 9 0,-14-9 1082,-7-3-668</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3:23.897"/>
    </inkml:context>
    <inkml:brush xml:id="br0">
      <inkml:brushProperty name="width" value="0.1" units="cm"/>
      <inkml:brushProperty name="height" value="0.1" units="cm"/>
    </inkml:brush>
  </inkml:definitions>
  <inkml:trace contextRef="#ctx0" brushRef="#br0">125 171 3409,'0'0'81,"-1"-5"283,1 1 0,0 0 0,1 0 1,-1-1-1,1 1 0,0 0 1,-1 0-1,3-5 0,-1 6-379,0 0 0,0 0 0,1 0 0,-1 1 0,1-1-1,-1 1 1,1 0 0,0 0 0,-1 0 0,1 0 0,0 0-1,0 1 1,4-2 0,6-4 26,1 1 0,17-5 0,-27 11-3,-1-1-1,1 1 0,-1 0 0,0 0 1,1 0-1,-1 1 0,1-1 0,-1 1 1,0 0-1,0 0 0,1 0 0,-1 0 1,0 1-1,0-1 0,0 1 0,0 0 1,0-1-1,-1 1 0,1 1 0,0-1 1,-1 0-1,3 4 0,-2-4 5,-1 1-1,0-1 1,1 0-1,-1 1 1,0-1-1,-1 1 0,1 0 1,0 0-1,-1-1 1,0 1-1,0 0 1,1 0-1,-2 1 1,1-1-1,0 0 1,-1 0-1,1 0 1,-1 0-1,0 1 1,0-1-1,0 0 1,-1 0-1,0 6 1,-1-3 9,-1 0 0,1 0 1,-1 0-1,0 0 1,0-1-1,-1 1 0,0-1 1,0 0-1,0 0 0,-10 9 1,-3 1-16,0 0-1,-2-1 1,-19 12-1,30-21 7,0-1-1,0 0 0,-1 0 1,0-1-1,1 0 0,-1-1 0,0 1 1,0-2-1,0 1 0,-16-1 1,22-1 6,0 0 1,-1 0 0,1 0 0,0-1 0,0 1-1,0-1 1,-1 0 0,1 0 0,0 0 0,0 0-1,1-1 1,-1 1 0,0-1 0,0 0-1,1 0 1,-1 0 0,1 0 0,-1 0 0,1 0-1,0-1 1,0 1 0,0-1 0,0 1 0,0-1-1,1 0 1,-1 0 0,1 0 0,0 0 0,0 0-1,0 0 1,0 0 0,0-6 0,0 2 27,1-1 0,0 1 0,0 0-1,0 0 1,1-1 0,0 1 0,1 0 0,0 0 0,0 0 0,0 0 0,6-10 0,-3 8-10,1 0 1,0 0-1,0 0 0,1 1 1,0 0-1,1 0 0,9-8 1,1 3 1,0 0 1,1 1-1,1 1 0,-1 0 1,2 2-1,41-14 1,-51 20-37,-1 0 1,1 0-1,0 1 1,0 0-1,0 1 1,0 0-1,0 0 1,0 2 0,0-1-1,18 4 1,-28-4 5,1 1 0,-1-1 0,0 0 0,1 1 0,-1-1 0,0 0 0,1 1 0,-1 0 1,0-1-1,0 1 0,0 0 0,1 0 0,-1-1 0,0 1 0,0 0 0,0 0 0,0 0 0,-1 0 1,1 1-1,0-1 0,0 0 0,-1 0 0,1 0 0,0 1 0,-1-1 0,1 0 0,-1 1 0,0-1 1,1 0-1,-1 1 0,0-1 0,0 0 0,0 1 0,0-1 0,0 1 0,0-1 0,0 0 0,0 1 1,-1-1-1,1 0 0,-1 1 0,1-1 0,-2 2 0,-1 4 32,0-1 1,-1 1-1,0-1 1,0-1-1,0 1 1,-1 0-1,-6 6 1,-2 0-6,-1 0 0,0 0 0,-1-1 1,-24 13-1,33-21-24,1 0 1,-1 0-1,0-1 1,1 0-1,-1 0 0,0-1 1,0 0-1,-1 0 1,1 0-1,0-1 0,0 0 1,0 0-1,-1 0 1,1-1-1,0 0 0,0 0 1,-6-2-1,-2-2 10,8 4-7,1-1 0,-1 0 0,1-1-1,-1 1 1,1-1 0,-7-4 0,12 7-16,0 0 0,0-1 1,-1 1-1,1 0 1,0 0-1,0 0 1,0 0-1,-1 0 1,1 0-1,0-1 1,0 1-1,0 0 0,0 0 1,0 0-1,-1-1 1,1 1-1,0 0 1,0 0-1,0 0 1,0-1-1,0 1 1,0 0-1,0 0 1,0 0-1,0-1 0,0 1 1,0 0-1,0 0 1,0-1-1,0 1 1,0 0-1,0 0 1,0 0-1,0-1 1,0 1-1,0 0 0,0 0 1,0 0-1,1-1 1,-1 1-1,0 0 1,0 0-1,0 0 1,0-1-1,0 1 1,0 0-1,1 0 0,-1 0 1,0 0-1,0 0 1,0 0-1,1-1 1,-1 1-1,0 0 1,0 0-1,0 0 1,1 0-1,-1 0 0,15-4-59,-14 3 68,94-13-11,-92 13 4,4 0 2,0 0-1,0 1 1,1 0-1,-1 0 1,0 0-1,0 1 0,0 0 1,0 1-1,13 4 1,-18-6 1,-1 0 0,0 0-1,0 1 1,0-1 0,0 1 0,0-1 0,0 1 0,1-1 0,-1 1 0,0 0 0,-1 0-1,1-1 1,0 1 0,0 0 0,0 0 0,0 0 0,-1 0 0,1 0 0,0 0 0,-1 0-1,1 0 1,-1 0 0,1 0 0,-1 1 0,1 1 0,-1-1 16,0 0 1,0 0 0,-1 0-1,1 0 1,-1 0-1,1 0 1,-1 1 0,0-1-1,0-1 1,1 1-1,-2 0 1,1 0 0,-1 2-1,-5 5 60,-1 0-1,1-1 1,-1 0-1,-12 9 0,11-9-36,-2-1 0,1 0 0,-1-1 0,0 0-1,0-1 1,-1 0 0,1-1 0,-18 4 0,23-6-38,0-1 0,0 0 0,0-1 0,1 1 0,-1-1 0,0 0 0,0-1 0,0 1 0,0-1 0,0 0 0,1-1 0,-1 1 0,0-1 0,1 0-1,0-1 1,-1 1 0,1-1 0,0 0 0,0 0 0,-4-5 0,2 2-808</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10.884"/>
    </inkml:context>
    <inkml:brush xml:id="br0">
      <inkml:brushProperty name="width" value="0.1" units="cm"/>
      <inkml:brushProperty name="height" value="0.1" units="cm"/>
      <inkml:brushProperty name="color" value="#CC0066"/>
    </inkml:brush>
  </inkml:definitions>
  <inkml:trace contextRef="#ctx0" brushRef="#br0">58 63 728,'-14'-21'6366,"13"19"-6030,-1-1-1,0 0 1,1 1-1,-1-1 1,0 1-1,0-1 1,-1 1 0,-2-3-1,-1 0 36,5 4-415,1 0 0,-1 0-1,0 0 1,1 1 0,-1-1 0,0 0-1,0 0 1,0 1 0,0-1 0,0 0-1,1 1 1,-1-1 0,0 1 0,0-1-1,-1 1 1,1 0 0,-1-1 0,2 6-283,9 22 156,0 0 0,21 42 0,-27-63 177,29 59 362,16 40 548,-28-56-854,1-1 0,3-1 0,27 44 1252,-58-98-496,-51-112-327,52 106-442,-50-121 176,8 18-170,42 106-44,5 7-3,-1 1 0,1-1-1,0 1 1,0-1 0,0 0 0,0 0-1,0 1 1,1-1 0,-1 0 0,1-3 0,5 14-521,-4-8 508,22 34-83,5 0 79,45 57 115,9 46-40,-56-91 25,43 60-1,-59-94-186,1 0-1,0 0 1,13 9 0,-13-16-362,-11-5 435,0 0 0,0 0 1,1 0-1,-1 0 1,0 0-1,0 0 0,1 0 1,-1-1-1,0 1 1,0 0-1,1 0 0,-1 0 1,0 0-1,0 0 1,0-1-1,1 1 0,-1 0 1,0 0-1,0 0 0,0-1 1,0 1-1,1 0 1,-1 0-1,0-1 0,0 1 1,0 0-1,2-24-1360,-2 23 1309,0-35-2173</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13.950"/>
    </inkml:context>
    <inkml:brush xml:id="br0">
      <inkml:brushProperty name="width" value="0.1" units="cm"/>
      <inkml:brushProperty name="height" value="0.1" units="cm"/>
      <inkml:brushProperty name="color" value="#CC0066"/>
    </inkml:brush>
  </inkml:definitions>
  <inkml:trace contextRef="#ctx0" brushRef="#br0">61 1102 1216,'-5'3'811,"4"-3"-466,0 1 0,-1 0-1,1 0 1,0-1 0,0 1 0,-1-1-1,1 1 1,-1-1 0,-2 0 0,10-4 317,45-23 312,-19 9-327,57-41-1,228-150 1039,-237 162-1584,-9 4-48,108-47 1,-161 84-33,21-6 1,-15 6 19,-21 5 17,-3 2-11,-8 5 24,-23 12 29,22-12-63,-98 65 242,47-29-154,-298 181-6003,163-106 3611,69-37 3654,116-73-1286,0-1-1,-18 8 1,22-12 275,5-5-85,7-6 181,3-1-80,1 0 1,0 0-1,23-15 0,39-22 311,-52 35-558,261-139 1449,-178 99-1225,246-121 627,-11 22-571,-291 129-387,20-9 46,86-53 0,11-19 43,-150 93-122,24-10 0,-11 7 2,-80 30-1215,-124 66-1452,98-43 2056,-128 57 571,-112 57-132,162-77 446,137-70 235,16-9-209,7-3-174,10-7 46,37-16 267,0 1-1,69-24 1,-63 28-172,327-143 922,-263 113-1059,161-70-157,153-41 167,-364 138-95,21-7 0,-86 31-52,-3 2-2,0-1 0,0 0 1,1 1-1,-1-1 1,0 1-1,0-1 0,0 1 1,0 0-1,0 0 0,1 0 1,1 0-1,-3 1 2,-1-1-1,0 0 1,0 0 0,0 0-1,0 0 1,0 0 0,0 0-1,1 0 1,-1 0 0,0 0-1,0 1 1,0-1 0,0 0-1,0 0 1,0 0 0,0 0-1,0 0 1,1 1-1,-1-1 1,0 0 0,0 0-1,0 0 1,0 0 0,0 0-1,0 1 1,0-1 0,0 0-1,0 0 1,0 0 0,0 0-1,0 1 1,0-1-1,0 0 1,0 0 0,0 0-1,-1 0 1,1 0 0,0 1-1,0-1 1,0 0 0,0 0-1,0 0 1,0 0 0,0 1-1,-5 5-33,1 0 0,-1-1 0,0 1 0,0-1-1,-1 0 1,1 0 0,-8 4 0,-1 2-172,-14 10-200,-2-1 0,0-1 0,-1-1 0,-46 18 0,-140 42-213,140-52 680,8-4-27,-86 34 263,161-58-239,-1 1 1,1 0 0,10-1 0,11-2 88,117-26 653,431-94 415,-187 55-414,-360 66-783,56-4-226,-77 6-1847</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15.196"/>
    </inkml:context>
    <inkml:brush xml:id="br0">
      <inkml:brushProperty name="width" value="0.1" units="cm"/>
      <inkml:brushProperty name="height" value="0.1" units="cm"/>
      <inkml:brushProperty name="color" value="#CC0066"/>
    </inkml:brush>
  </inkml:definitions>
  <inkml:trace contextRef="#ctx0" brushRef="#br0">0 204 1144,'6'-19'2231,"-5"15"-2054,0 0 0,1-1 0,-1 1 0,1 0-1,0 0 1,4-6 0,33-47 802,-36 52-786,-1 1 0,1-1 1,-1 1-1,0-1 0,0 0 1,-1 0-1,1 0 0,-1 0 1,1-8-1,2-10 720,-4 13-390,-1 6-98,-1 7 47,0 8-465,-1 99-42,2-28 24,-4-12 40,-3-1 0,-22 96 0,22-122 241,22-118 435,30-134-410,-38 157-260,17-89-9,-21 131-126,-5 24-117,-5 65 207,-4 21 28,3-42 9,-3 0 1,-33 92-1,45-149-24,-5 11 2,4-10 14,2-5 33,34-89 548,-23 63-512,15-57 0,-14 22 96,8-77 0,-17 105 50,-14 99-46,-16 82-466,16-97-787,-6 53 1,12-47-1326</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1.803"/>
    </inkml:context>
    <inkml:brush xml:id="br0">
      <inkml:brushProperty name="width" value="0.1" units="cm"/>
      <inkml:brushProperty name="height" value="0.1" units="cm"/>
      <inkml:brushProperty name="color" value="#CC0066"/>
    </inkml:brush>
  </inkml:definitions>
  <inkml:trace contextRef="#ctx0" brushRef="#br0">9 1 5881,'-5'3'4633,"3"6"-4017,0-9-224,2 2-240,0 7-224,2 17-224,2 9 272,6 49-2240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49.812"/>
    </inkml:context>
    <inkml:brush xml:id="br0">
      <inkml:brushProperty name="width" value="0.1" units="cm"/>
      <inkml:brushProperty name="height" value="0.1" units="cm"/>
    </inkml:brush>
  </inkml:definitions>
  <inkml:trace contextRef="#ctx0" brushRef="#br0">34 102 4225,'5'-27'780,"-4"20"-327,0 0 0,1 0 0,-1 0 0,2 1 0,-1-1 0,1 0 0,4-7 0,-3 4 1356,-4 10-1772,0 0-1,0 0 1,0 0 0,0 1-1,0-1 1,0 0 0,0 0 0,0 0-1,-1 0 1,1 0 0,0 0-1,0 0 1,0 0 0,0 0 0,0 0-1,0 0 1,0 0 0,-1 0-1,1 0 1,0 0 0,0 0 0,0 0-1,0 0 1,0 0 0,0 0-1,-1 0 1,1 0 0,0 0 0,0 0-1,0 0 1,0 0 0,0 0 0,0 0-1,0 0 1,-1 0 0,1 0-1,0 0 1,0 0 0,0 0 0,0 0-1,0 0 1,0 0 0,0 0-1,0-1 1,0 1 0,-1 0 0,1 0-1,0 0 1,0 0 0,0 0-1,0 0 1,0 0 0,0-1 0,0 1-1,0 0 1,0 0 0,0 0-1,0 0 1,0 0 0,0 0 0,0 0-1,0-1 1,0 1 0,0 0 0,0 0-1,0 0 1,0 0 0,0 0-1,0-1 1,-2 7 124,-13 63 118,-10 57-244,25-124-74,-13 92 211,12-77-1256,0 0-1,1 0 1,3 26-1,-1-35-1520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50.178"/>
    </inkml:context>
    <inkml:brush xml:id="br0">
      <inkml:brushProperty name="width" value="0.1" units="cm"/>
      <inkml:brushProperty name="height" value="0.1" units="cm"/>
    </inkml:brush>
  </inkml:definitions>
  <inkml:trace contextRef="#ctx0" brushRef="#br0">33 46 3473,'-31'-36'4225,"31"36"-4162,0-1 1,0 1 0,0 0-1,0 0 1,-1 0-1,1 0 1,0-1 0,0 1-1,0 0 1,0 0 0,0 0-1,0-1 1,0 1 0,-1 0-1,1 0 1,0 0 0,0-1-1,0 1 1,0 0-1,0 0 1,0-1 0,0 1-1,0 0 1,0 0 0,0 0-1,0-1 1,0 1 0,1 0-1,-1 0 1,0-1-1,0 1 1,8-3 1922,14 5-21,-19-2-2223,97 16 1061,-14 0-929,33-1-275,28 4 501,-137-18-516,-1 1 0,1 0 0,-1 1 0,1-1 0,10 6-1,-2 6-2295</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50.528"/>
    </inkml:context>
    <inkml:brush xml:id="br0">
      <inkml:brushProperty name="width" value="0.1" units="cm"/>
      <inkml:brushProperty name="height" value="0.1" units="cm"/>
    </inkml:brush>
  </inkml:definitions>
  <inkml:trace contextRef="#ctx0" brushRef="#br0">1 16 6537,'21'-11'2657,"7"8"-1649,12 1 1705,5 9-2393,8 4-192,-1 1-216,-1-1-576,-7-1-257,8 1-1199,-4-3-505</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52.078"/>
    </inkml:context>
    <inkml:brush xml:id="br0">
      <inkml:brushProperty name="width" value="0.1" units="cm"/>
      <inkml:brushProperty name="height" value="0.1" units="cm"/>
    </inkml:brush>
  </inkml:definitions>
  <inkml:trace contextRef="#ctx0" brushRef="#br0">4 27 4049,'3'-7'3621,"-3"6"-3295,1-1 1,0 0 0,-1 0-1,1 0 1,0 1-1,0-1 1,0 0-1,1 1 1,1-3 0,-3 4-304,1 1 0,-1-1 0,0 1 0,1-1 1,-1 1-1,0-1 0,0 1 0,1-1 0,-1 1 0,0-1 1,0 1-1,0-1 0,0 1 0,1-1 0,-1 1 1,0-1-1,0 1 0,0 0 0,0 0 0,0 1 14,3 23-21,0 1 0,-3 43 1,0-68-17,0 16 22,-2 0 0,0-1 0,-5 20 0,1-5-94,3-14-20,0-6-1042,1 1-1,0 14 1,3-14-1151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4:52.789"/>
    </inkml:context>
    <inkml:brush xml:id="br0">
      <inkml:brushProperty name="width" value="0.1" units="cm"/>
      <inkml:brushProperty name="height" value="0.1" units="cm"/>
    </inkml:brush>
  </inkml:definitions>
  <inkml:trace contextRef="#ctx0" brushRef="#br0">136 183 4897,'10'-109'2222,"-10"107"-2105,1-1-1,-1 1 1,0 0 0,1 0-1,-1 0 1,1 0 0,0 0-1,0 0 1,0 0 0,0 0-1,0 0 1,0 0 0,0 1 0,1-1-1,-1 0 1,0 1 0,1-1-1,0 1 1,-1-1 0,1 1-1,0 0 1,0 0 0,0 0-1,0 0 1,-1 0 0,1 0 0,3 0-1,3-3 175,5 0-96,-1-1 0,0 2-1,1-1 1,0 2 0,-1 0 0,1 0-1,19 1 1,92 9 466,-71-2-185,-30-4-346,40 9 0,-56-9-162,0 0 0,0 0 0,0 0 0,-1 1 1,1 0-1,-1 1 0,0 0 0,0 0 0,0 0 0,6 5 1,-11-8 11,0 0 0,-1 0 1,1 0-1,0 0 0,0 0 1,-1 0-1,1 0 0,0 0 1,-1 0-1,1 1 0,-1-1 1,1 0-1,-1 0 0,0 1 1,0-1-1,1 0 0,-1 0 1,0 1-1,0-1 0,0 0 1,0 0-1,-1 1 0,1-1 1,0 0-1,0 0 0,-1 1 1,1-1-1,-1 0 0,1 0 1,-1 0-1,1 0 0,-1 0 1,0 0-1,0 0 0,1 0 1,-1 0-1,0 0 0,-2 2 1,-2 1-6,0 0 0,0 0 0,-1 0 0,1 0 0,-11 4 0,-119 46 966,89-38-1648,-63 32-1,102-45 530,4-1 195,-1-1 0,1 1-1,0-1 1,0 1 0,0 0-1,0 0 1,-3 3 0,19-6 143,26 1 232,1 2 0,72 12 0,-87-10-326,-1 0 1,-1 2 0,1 1-1,42 18 1,-58-21-73,-1 0-1,0 0 1,0 1-1,0 0 1,-1 1-1,0-1 1,10 12-1,-12-12 25,-1 0-1,0 0 0,0 0 0,0 0 0,-1 1 1,1-1-1,-1 1 0,-1-1 0,1 1 1,-1 0-1,0 0 0,0 7 0,-1-9-7,0 0 0,0 0 0,-1 0 0,0 0 0,0 0-1,0 0 1,0 0 0,-1-1 0,1 1 0,-1 0 0,0-1 0,0 1 0,0-1-1,-5 6 1,-2 1 20,0 0-1,0-1 0,-13 9 1,1-2 109,0-2 1,-1 0 0,-1-1 0,0-1 0,-1-1 0,-47 14-1,29-14 75,0-2-1,0-2 1,-63 2-1,82-8-491,-1-1 1,0-1-1,1-1 1,-1-2-1,-43-11 0,20-2-2528</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2.674"/>
    </inkml:context>
    <inkml:brush xml:id="br0">
      <inkml:brushProperty name="width" value="0.1" units="cm"/>
      <inkml:brushProperty name="height" value="0.1" units="cm"/>
    </inkml:brush>
  </inkml:definitions>
  <inkml:trace contextRef="#ctx0" brushRef="#br0">20 49 3401,'46'-45'1160,"-40"41"430,-3 7-1236,-3-2-306,0-1-1,0 1 0,0-1 1,0 1-1,0-1 1,-1 1-1,1-1 0,0 1 1,0-1-1,0 1 1,0-1-1,-1 0 0,1 1 1,0-1-1,0 1 0,-1-1 1,1 1-1,-1 0 1,-3 6 673,-22 144-1,23-129-662,-13 185 4,0-8-22,11-168-1305</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3.075"/>
    </inkml:context>
    <inkml:brush xml:id="br0">
      <inkml:brushProperty name="width" value="0.1" units="cm"/>
      <inkml:brushProperty name="height" value="0.1" units="cm"/>
    </inkml:brush>
  </inkml:definitions>
  <inkml:trace contextRef="#ctx0" brushRef="#br0">31 0 2625,'-2'0'397,"0"0"0,0 0 1,0 0-1,0 1 0,0-1 1,0 0-1,0 1 1,-12 3 4631,31-4-4725,30 6 0,-42-6-287,16 3 5,-2-1-24,0 1-1,27 8 1,26 12 30,-27-8-184,68 14 0,-12-12-4018,-71-9 1880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3.527"/>
    </inkml:context>
    <inkml:brush xml:id="br0">
      <inkml:brushProperty name="width" value="0.1" units="cm"/>
      <inkml:brushProperty name="height" value="0.1" units="cm"/>
    </inkml:brush>
  </inkml:definitions>
  <inkml:trace contextRef="#ctx0" brushRef="#br0">8 16 4001,'0'0'81,"0"0"-1,0 0 1,0-1 0,1 1 0,-1 0-1,0 0 1,0-1 0,0 1-1,0 0 1,0 0 0,0-1 0,0 1-1,0 0 1,0-1 0,0 1 0,0 0-1,0 0 1,0-1 0,0 1 0,0 0-1,0-1 1,0 1 0,0 0-1,0 0 1,-1-1 0,1 1 0,0 0-1,0 0 1,0-1 0,0 1 0,-1 0-1,1 0 1,0 0 0,0-1 0,0 1-1,-1 0 1,-3-3 1996,3 2-1980,1 1 1,0 0-1,0 0 1,0-1-1,0 1 1,0 0-1,0 0 1,0-1-1,0 1 165,4 0-344,0 0 32,0 1 1,0 0-1,-1-1 1,1 2-1,7 2 1,21 6 71,-9-3-19,62 14 5,-47-13-1,91 18-1978,-97-21 150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4.230"/>
    </inkml:context>
    <inkml:brush xml:id="br0">
      <inkml:brushProperty name="width" value="0.1" units="cm"/>
      <inkml:brushProperty name="height" value="0.1" units="cm"/>
    </inkml:brush>
  </inkml:definitions>
  <inkml:trace contextRef="#ctx0" brushRef="#br0">12 67 840,'-5'-16'3377,"4"14"-3296,0 1 0,0-1 0,1 1 1,-1-1-1,1 1 0,-1-1 0,1 0 0,-1 1 0,1-1 0,0 1 0,0-1 0,0 0 0,0 1 0,0-1 0,0 0 1,1 1-1,-1-1 0,0 1 0,1-1 0,-1 0 0,1 1 0,0-1 0,-1 1 0,1 0 0,0-1 0,0 1 0,0-1 1,0 1-1,0 0 0,2-2 0,-2 2-197</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4.698"/>
    </inkml:context>
    <inkml:brush xml:id="br0">
      <inkml:brushProperty name="width" value="0.1" units="cm"/>
      <inkml:brushProperty name="height" value="0.1" units="cm"/>
    </inkml:brush>
  </inkml:definitions>
  <inkml:trace contextRef="#ctx0" brushRef="#br0">11 30 3441,'53'-28'1584,"-67"28"288,2-2-879,1 8-81,1-5-72,1 1-128,5 2-432,3-4-200,-1 0-808</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2.198"/>
    </inkml:context>
    <inkml:brush xml:id="br0">
      <inkml:brushProperty name="width" value="0.1" units="cm"/>
      <inkml:brushProperty name="height" value="0.1" units="cm"/>
      <inkml:brushProperty name="color" value="#CC0066"/>
    </inkml:brush>
  </inkml:definitions>
  <inkml:trace contextRef="#ctx0" brushRef="#br0">9 275 4817,'-3'-16'2422,"-2"-26"0,4 22-1765,1 0-1,4-27 0,-3 38-550,1 0 0,0-1 0,1 1-1,0 0 1,1 0 0,0 0 0,5-8 0,-7 13-79,0 1 1,0 0-1,0-1 1,0 1 0,1 0-1,0 1 1,-1-1 0,1 0-1,0 1 1,0-1 0,1 1-1,-1 0 1,0 0 0,1 0-1,-1 1 1,1-1 0,0 1-1,-1 0 1,7-1-1,-7 2-23,0 0-1,0 0 0,0 0 1,0 1-1,0-1 0,-1 1 1,1 0-1,0 0 0,0 0 1,0 0-1,-1 1 0,1-1 1,-1 1-1,1 0 0,-1-1 1,0 1-1,1 0 1,-1 0-1,0 1 0,0-1 1,-1 0-1,1 1 0,2 4 1,2 2-2,-1 1 0,0 0 0,-1 0 0,0 1 1,2 12-1,-1-4 50,-1 1 1,-1 0-1,-1-1 0,-1 1 1,-1 25-1,-8 18-2543,1-33-53</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5.154"/>
    </inkml:context>
    <inkml:brush xml:id="br0">
      <inkml:brushProperty name="width" value="0.1" units="cm"/>
      <inkml:brushProperty name="height" value="0.1" units="cm"/>
    </inkml:brush>
  </inkml:definitions>
  <inkml:trace contextRef="#ctx0" brushRef="#br0">1 23 1496,'3'-3'2241,"-1"1"-1601,0 0-336,-1 1-360,1-1-8,0 0 0,0 0 80,-1 1 40,1-1 96,0 0 88,0 0 80,-1 1 0,1 1 40,0 0-56,0 0-56,-1 0-152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8.566"/>
    </inkml:context>
    <inkml:brush xml:id="br0">
      <inkml:brushProperty name="width" value="0.1" units="cm"/>
      <inkml:brushProperty name="height" value="0.1" units="cm"/>
    </inkml:brush>
  </inkml:definitions>
  <inkml:trace contextRef="#ctx0" brushRef="#br0">272 183 1056,'1'-3'207,"2"-4"327,-1 0 0,0 0-1,0-1 1,0 1-1,0-14 1,3-30 490,-5 48-901,0 1-1,-1-1 1,1 0-1,0 1 1,-1-1-1,0 0 1,1 1 0,-1-1-1,0 1 1,0-1-1,-1 1 1,1 0-1,0-1 1,-1 1-1,0 0 1,1 0 0,-1 0-1,0 0 1,0 0-1,0 1 1,0-1-1,0 1 1,-5-3-1,7 4-110,-3-2 83,0 0 0,-1 0 0,1 0 0,0 1 0,-1 0 0,1-1-1,-1 1 1,1 1 0,-1-1 0,1 0 0,-1 1 0,0 0 0,1 0 0,-1 0 0,0 0 0,1 0 0,-1 1 0,1 0 0,-1 0 0,-4 1 0,5-1-95,0 1 0,0-1-1,1 1 1,-1 0 0,0-1 0,1 1 0,0 0 0,-1 1 0,1-1 0,0 0-1,0 1 1,0-1 0,0 1 0,1-1 0,-1 1 0,1 0 0,0 0 0,-1 0-1,1 0 1,1 0 0,-1 0 0,0 0 0,0 5 0,1 3-25,-1 0 0,2 0-1,0 0 1,0 0 0,1-1 0,3 12 0,24 64-67,-16-50 80,0 0 9,4 8-5,12 55 1,-26-85 10,-1 1 1,0-1-1,-1 1 1,0 0-1,-1 0 1,-1 0-1,0-1 1,-4 16-1,3-17 19,-2-1-1,0 0 1,0 0 0,-10 18-1,10-24-10,0 1 1,0-1-1,-1 0 1,0 0-1,0-1 0,0 1 1,-1-1-1,0 0 0,-6 4 1,7-6 2,1 0 1,-1 0 0,0 0 0,-1-1-1,1 0 1,0 0 0,-1 0 0,1 0 0,-1-1-1,0 0 1,1 0 0,-1-1 0,0 1 0,1-1-1,-1 0 1,0-1 0,0 0 0,1 0-1,-1 0 1,1 0 0,-1-1 0,-8-4 0,13 6-18,-2-1-7,0 0 0,1-1 1,-1 0-1,0 1 0,1-1 1,-5-4-1,7 6 1,-1-1-1,1 1 0,0 0 1,-1-1-1,1 1 1,0-1-1,0 0 0,-1 1 1,1-1-1,0 1 0,0-1 1,0 1-1,-1-1 1,1 1-1,0-1 0,0 0 1,0 1-1,0-1 1,0 1-1,0-1 0,1 0-20,-1 0 0,1 0-1,-1 0 1,1 0-1,-1 0 1,1 0 0,0 0-1,-1 0 1,1 1-1,0-1 1,0 0-1,-1 0 1,1 1 0,0-1-1,2 0 1,37-25-32,-16 10 40,1 1 0,41-18 0,194-98-33,-245 122 67,0-1 1,0 0-1,24-22 0,-35 28 8,0 0-1,-1 0 1,1 0-1,-1 0 0,0-1 1,0 1-1,0-1 0,0 0 1,-1 0-1,0 0 1,0 0-1,0-1 0,-1 1 1,1 0-1,-1-1 0,0-5 1,-1 8 7,-1 0 1,1 0 0,-1 0-1,0 1 1,0-1 0,0 0-1,0 0 1,0 1 0,0-1-1,-1 1 1,1-1 0,-1 1-1,0-1 1,0 1 0,1 0-1,-2 0 1,1 0 0,0 0-1,0 0 1,-1 0 0,1 1-1,-1-1 1,-3-1 0,0 0 6,-1 0 1,0 1-1,1 0 1,-1 0-1,0 0 1,0 1 0,0-1-1,-11 1 1,6 1-47,1 1 0,-1 1 0,0-1 1,1 2-1,-20 5 0,30-7 6,0-1-1,0 1 1,0-1 0,0 1-1,0-1 1,0 1-1,0 0 1,1-1 0,-1 1-1,0 0 1,0 0 0,0 0-1,1 0 1,-1 0-1,0-1 1,1 1 0,-1 0-1,0 2 1,0 0-13,0-1 0,1 1 1,-1 0-1,1 0 0,0-1 0,-1 1 1,1 4-1,1 3-37,0 0-1,1-1 1,4 14 0,0 1 23,2 0 1,0-1-1,22 41 0,-27-60 20,1 1 0,-1-1 0,1 1 0,0-1 0,0-1 0,1 1 0,-1 0 0,1-1-1,9 5 1,-2-2-18,0 0-1,0-1 0,15 4 1,-19-7 22,-1-1-1,1 1 1,0-1 0,0-1-1,0 1 1,0-1-1,0-1 1,0 0 0,0 0-1,0 0 1,0-1 0,0 0-1,8-4 1,-5 2 9,-3 1 7,-1 0 1,0-1 0,0 1-1,7-6 1,-11 7-1,-1 0-1,1 0 1,-1-1 0,0 1 0,0-1 0,0 1 0,0-1-1,0 0 1,0 0 0,-1 0 0,1 0 0,-1 0 0,1-5 0,3-12 53,3-32 1,-2 6-61,-4 40 27,-1 7-23,-1 13-131,2 126-177,-2-138 277,0-2 25,0 0 0,0 0 0,0 1 0,0-1 0,0 0-1,0 0 1,0 0 0,0 0 0,0 0 0,0 0 0,0 1-1,0-1 1,0 0 0,0 0 0,0 0 0,0 0 0,0 0-1,0 0 1,0 1 0,0-1 0,0 0 0,0 0 0,0 0-1,0 0 1,0 0 0,0 0 0,0 1 0,0-1 0,0 0-1,0 0 1,0 0 0,0 0 0,0 0 0,1 0 0,-1 0-1,0 0 1,0 1 0,0-1 0,0 0 0,0 0 0,0 0-1,0 0 1,1 0 0,-1 0 0,0 0 0,0 0 0,0 0-1,0 0 1,0 0 0,0 0 0,1 0 0,-1 0 0,0 0-1,0 0 1,0 0 0,0 0 0,0 0 0,0 0 0,1 0-1,-1 0 1,0 0 0,0 0 0,0 0 0,0 0 0,0-1-1,2-10 43,8-26 61,-4 20-75,7-21 61,22-44-1,-31 74-81,0 0 0,1 1 0,7-10 0,-12 16-7,1 0 1,0-1-1,0 1 0,0 0 1,0 0-1,0 0 0,1 0 1,-1 0-1,0 0 0,0 0 1,1 0-1,-1 1 0,1-1 1,-1 0-1,1 1 0,-1-1 1,1 1-1,-1 0 0,1-1 1,-1 1-1,1 0 0,-1 0 1,1 0-1,-1 0 0,1 0 1,2 1-1,1 1 12,-1 1 1,0-1-1,1 1 1,-1 0-1,-1 0 0,1 1 1,0-1-1,-1 1 0,1 0 1,-1 0-1,0 0 0,-1 0 1,1 1-1,3 7 0,2 6 35,-1 0 1,6 26-1,-11-38-35,2 13 31,-4-18 179,4-22-402,-2 15 209,1 0-19,-1-1 0,1 1 0,0 0 0,1 0 0,7-11 0,-9 15-7,0 0 0,1 0 0,-1 0 0,1 0 0,-1 0 0,1 0 0,-1 1 0,1-1 0,0 1 0,0 0 0,0 0 0,0 0 0,0 0 0,0 1 0,0-1 0,0 1 0,0 0 0,0-1 0,3 2 0,8-1 8,25 5 1,-36-4-8,0 0 0,0 0 1,0 0-1,0 1 0,0-1 1,0 1-1,-1 0 0,1 0 1,0 0-1,-1 0 0,1 0 1,-1 1-1,0-1 1,0 1-1,0 0 0,0-1 1,2 5-1,3 4 1,10 10-87,-1 2 1,-2 0-1,0 0 1,18 44 0,-29-59 0,1 1 0,0 0 1,0-1-1,1 0 1,10 14-1,-13-20 76,-1 0 0,1 0 0,0-1 0,0 1 0,0 0 0,0-1 0,1 1 0,-1-1 0,0 0 0,1 0 0,-1 0 0,1 0 0,-1 0 0,1 0 0,-1-1 0,1 1 0,-1-1 0,1 0 0,0 0 0,-1 0 0,1 0 0,-1 0 0,1 0 0,0-1 0,3 0 0,5-3 1,-1 0 0,1-1 0,-1 0 0,0-1 0,0 1 0,0-2 0,-1 0 0,0 0 0,-1-1 0,1 1 0,12-17 0,-17 17 16,0 1-1,0-1 0,0 1 1,-1-1-1,0 0 1,0 0-1,-1-1 1,0 1-1,0-1 1,-1 1-1,0-1 1,0-10-1,0 1 96,-2 0-1,0 0 0,-2 0 0,-5-26 0,6 37-73,-1-1 1,1 1-1,-1 0 0,0 0 0,-1 1 1,1-1-1,-1 1 0,0-1 0,0 1 1,-1 0-1,0 1 0,0-1 0,0 1 1,0 0-1,-1 0 0,1 1 0,-1 0 1,0 0-1,0 0 0,-7-2 0,12 4-30,0 1 0,-1 0 1,1-1-1,-1 1 0,1 0 0,0 0 0,-1 0 0,1 0 0,-1 0 0,1 0 0,-1 0 0,1 0 0,0 0 0,-1 1 0,1-1 1,0 1-1,-1-1 0,1 1 0,0-1 0,-1 1 0,1 0 0,0 0 0,0-1 0,0 1 0,0 0 0,0 0 0,0 0 1,0 0-1,0 0 0,0 1 0,0-1 0,1 0 0,-1 0 0,0 1 0,1-1 0,-1 0 0,1 1 0,-1 2 0,-1 3-33,0-1-1,1 1 0,0 0 0,0 0 0,1 0 0,0 11 0,1-4-6,1 0-1,0 0 1,0 0-1,1-1 1,7 18-1,-8-27 27,0 1 1,0 0 0,1-1-1,-1 1 1,1-1-1,1 0 1,-1 0-1,0 0 1,1 0-1,0-1 1,0 1 0,0-1-1,0 0 1,1 0-1,-1 0 1,1-1-1,6 3 1,-3-2-10,0 0 0,0-1 1,0 0-1,0-1 0,1 1 1,-1-1-1,0-1 0,1 0 1,10-1-1,-14 0 19,0 0-1,0 0 1,0 0-1,-1-1 1,1 1-1,0-1 1,0 0-1,-1-1 1,1 1-1,-1-1 1,0 0-1,0 0 1,0 0-1,0-1 1,-1 0-1,5-4 1,3-6 37,0 0 107,16-24 0,-25 33-50,1 1-1,-1-1 0,0 0 0,0 0 1,0 0-1,-1 0 0,0 0 1,0 0-1,0 0 0,0-6 0,-1 11-64,0 0-1,-1-1 0,1 1 0,0 0 1,0 0-1,0 0 0,0 0 0,-1-1 1,1 1-1,0 0 0,0 0 1,-1 0-1,1 0 0,0 0 0,0 0 1,0 0-1,-1 0 0,1 0 0,0 0 1,0 0-1,-1 0 0,1 0 0,0 0 1,0 0-1,0 0 0,-1 0 1,1 0-1,0 0 0,0 0 0,-1 0 1,1 0-1,0 0 0,0 0 0,0 1 1,-1-1-1,1 0 0,0 0 0,0 0 1,0 0-1,0 1 0,-1-1 1,1 0-1,0 0 0,0 0 0,0 0 1,0 1-1,0-1 0,0 0 0,0 0 1,-1 1-1,1-1 0,0 0 0,0 0 1,0 1-1,-1 26-2727,1-18 2897,1 1 0,1-1 0,0 0 1,0 0-1,0 0 0,7 13 0,6 6-2593,-12-23 249</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8.985"/>
    </inkml:context>
    <inkml:brush xml:id="br0">
      <inkml:brushProperty name="width" value="0.1" units="cm"/>
      <inkml:brushProperty name="height" value="0.1" units="cm"/>
    </inkml:brush>
  </inkml:definitions>
  <inkml:trace contextRef="#ctx0" brushRef="#br0">14 15 4073,'-14'-11'6881,"14"9"-6417,0 1-224</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49.390"/>
    </inkml:context>
    <inkml:brush xml:id="br0">
      <inkml:brushProperty name="width" value="0.1" units="cm"/>
      <inkml:brushProperty name="height" value="0.1" units="cm"/>
    </inkml:brush>
  </inkml:definitions>
  <inkml:trace contextRef="#ctx0" brushRef="#br0">4 243 3001,'-3'-19'4851,"3"15"-4653,0 0 0,0 0-1,1 0 1,-1 1-1,1-1 1,3-7 0,0-3 23,-1 2-132,2-4-35,0-1 0,1 2 0,1-1 0,9-16-1,-7 15-255,-7 12 198,0 0-1,0 1 1,1 0-1,0-1 1,-1 1-1,1 0 0,1 1 1,-1-1-1,1 0 1,5-4-1,-8 8 8,0 0-1,-1 0 1,1 0-1,-1 0 1,1 0 0,-1 0-1,1 0 1,-1 0-1,1 0 1,-1 0-1,1 1 1,-1-1-1,1 0 1,-1 0-1,1 0 1,-1 1-1,1-1 1,-1 0-1,0 1 1,1-1-1,-1 0 1,1 1-1,-1-1 1,0 1-1,1-1 1,-1 0-1,0 1 1,0-1-1,1 1 1,-1-1 0,0 1-1,0-1 1,1 2-1,8 21 80,-7-18-62,15 41-1082,12 51 0,-23-71-828</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0.199"/>
    </inkml:context>
    <inkml:brush xml:id="br0">
      <inkml:brushProperty name="width" value="0.1" units="cm"/>
      <inkml:brushProperty name="height" value="0.1" units="cm"/>
    </inkml:brush>
  </inkml:definitions>
  <inkml:trace contextRef="#ctx0" brushRef="#br0">0 557 2545,'68'-37'861,"-68"37"-842,0 0-1,0 0 1,0 0-1,0-1 1,1 1-1,-1 0 1,0 0-1,0 0 1,0 0-1,1 0 1,-1 0-1,0 0 1,0 0-1,1 0 1,-1 0-1,0 0 1,0 0-1,0 0 1,1 0-1,-1 0 1,0 0-1,0 0 1,1 0-1,-1 0 1,0 0-1,0 0 1,0 0-1,1 0 1,-1 1-1,0-1 1,0 0-1,0 0 1,0 0-1,1 0 1,-1 0-1,0 1 1,0-1-1,0 0 1,0 0-1,0 0 1,1 1-1,-1-1 1,0 0-1,0 0 1,0 0-1,0 1 1,0-1-1,0 0 1,0 0-1,0 0 1,0 1-1,0-1 1,0 0 0,-1 18 197,1-7 0,0-5-101,1-2 41,-1 0 0,1 0 1,0 0-1,2 7 1,-3-10-110,0 0 0,1-1 0,-1 1 1,1 0-1,-1 0 0,1-1 0,-1 1 1,1 0-1,-1 0 0,1-1 0,0 1 1,-1-1-1,1 1 0,0 0 0,0-1 1,-1 0-1,1 1 0,0-1 0,0 1 1,0-1-1,0 0 0,-1 0 0,1 1 1,0-1-1,0 0 0,0 0 0,1 0 1,4-19 2155,-6 16-2150,0 0 1,0-1-1,0 1 1,-1 0-1,1 0 1,-1 0 0,0-1-1,0 1 1,-3-6-1,3 8-58,0-1-1,-1 0 1,1 0 0,-1 0-1,1 1 1,-1-1 0,0 1-1,0 0 1,0-1-1,0 1 1,0 0 0,0 0-1,0 0 1,0 0-1,-3 0 1,3 0-59,0 0 0,0 1-1,0-1 1,0 1 0,-1 0-1,1-1 1,0 1 0,-3 0 0,4 1 15,0-1 0,1 0 0,-1 0 0,0 0 0,0 1 0,1-1 0,-1 0 0,0 1 0,0-1 0,1 1 0,-1-1 0,0 1 0,1-1 0,-1 1 0,1 0 0,-1-1 0,1 1 0,-1 0 0,1-1 0,-1 1 0,1 0 0,0-1 0,-1 1 0,1 0 0,0 1 0,-1-1 0,0 1 0,1-1 0,-1 1 0,1-1 0,0 1 0,0-1 0,-1 1 0,1-1 0,0 1 0,0-1-1,1 1 1,-1 0 0,1 2 0,-1-3 35,1-1-1,-1 1 1,1 0-1,-1 0 0,1-1 1,0 1-1,-1 0 0,1-1 1,0 1-1,0-1 0,0 1 1,-1-1-1,1 1 1,0-1-1,0 0 0,0 1 1,0-1-1,0 0 0,0 0 1,0 1-1,0-1 0,0 0 1,1 0-1,2 0 7,1 0 0,-1 0 1,0 0-1,1-1 0,-1 1 0,7-3 0,-9 3 22,0-1-1,1 0 1,-1 0-1,0 0 1,0 0-1,0 0 1,0 0-1,0-1 1,0 1-1,0-1 1,0 1 0,0-1-1,-1 0 1,3-2-1,32-47 571,-28 40-431,1 0 0,-1-1 0,-1 0 0,0-1 0,-1 0 0,7-20 0,34-82 1546,-1 3-624,-39 92-856,-1 1-1,-1-2 1,4-35 0,-8 52-174,-1 1 1,0 0 0,1 0 0,-1-1 1,0 1-1,0 0 0,-1 0 0,1 0 1,-1 0-1,1 0 0,-2-4 0,1 6 34,0 8-376,-4 19 267,1 29 0,-5 29 45,4-45-207,2-1-1,1 64 1,4-78 68,0 0 0,2 0 0,1 0 0,0-1 0,13 34-1,-15-51 90,-1 0 0,1 0 0,0 0 0,1 0 0,0 0 0,0 0 0,5 5 0,-6-8 25,0-1 1,0 0 0,0 1 0,0-1 0,0-1 0,0 1 0,0 0 0,0-1-1,1 0 1,-1 1 0,1-1 0,-1-1 0,1 1 0,6 0 0,-2 0 2,0-1 0,0 0-1,1 0 1,-1-1 0,0 0 0,0 0 0,0-1 0,11-4 0,-14 4 16,1 0-1,-1-1 1,0 0-1,0 0 1,-1 0-1,1-1 1,-1 0-1,1 1 1,-1-2-1,-1 1 1,1 0-1,5-9 1,-4 6 39,-1 0 0,0 0 0,-1 0-1,0-1 1,0 1 0,0-1 0,-1 0 0,0 1 0,-1-1 0,0 0 0,0 0-1,-1 0 1,1 0 0,-2 0 0,1 0 0,-1 0 0,-1 0 0,1 0-1,-1 0 1,-1 1 0,1-1 0,-1 1 0,0-1 0,-8-11 0,10 17-45,0 1 1,0-1 0,-1 0-1,1 1 1,0 0-1,-1-1 1,1 1 0,0 0-1,-1 0 1,0 0 0,1 0-1,-1 0 1,1 0 0,-1 0-1,0 0 1,0 1 0,0-1-1,1 1 1,-1-1 0,0 1-1,0 0 1,0-1-1,-2 1 1,2 1-10,-1-1-1,1 1 1,0 0 0,-1 0-1,1-1 1,0 1-1,0 1 1,0-1 0,0 0-1,0 0 1,0 1 0,0-1-1,1 1 1,-1 0-1,0-1 1,1 1 0,-1 0-1,-1 2 1,0 1-14,0 0 0,1 1 0,-1-1 0,1 0 0,0 1 0,0 0 0,1-1 1,-1 1-1,1 0 0,0 0 0,1 0 0,0 0 0,0-1 0,0 1 0,0 0 0,1 0 0,0 0 0,1 0 0,-1-1 0,1 1 1,3 8-1,0-4-3,0 0 0,1 0 1,0-1-1,0 1 0,1-1 1,0 0-1,1-1 0,0 0 0,0 0 1,13 8-1,-17-13-12,7 5-224,0 0 1,0-1-1,17 7 1,5-5-1750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1.071"/>
    </inkml:context>
    <inkml:brush xml:id="br0">
      <inkml:brushProperty name="width" value="0.1" units="cm"/>
      <inkml:brushProperty name="height" value="0.1" units="cm"/>
    </inkml:brush>
  </inkml:definitions>
  <inkml:trace contextRef="#ctx0" brushRef="#br0">310 196 1832,'11'-56'1681,"-11"54"-1460,1-1 1,-1 1 0,0-1 0,0 1-1,0-1 1,0 1 0,-1-1-1,1 1 1,-1-1 0,1 1 0,-1 0-1,0-1 1,0 1 0,0 0-1,0-1 1,0 1 0,-1 0 0,-2-3-1,0-2 258,0 1-191,-1 0 0,0 0-1,0 0 1,0 1 0,-1-1-1,0 1 1,0 1 0,0-1-1,0 1 1,-1 0 0,-13-6-1,10 7-224,0-1 0,0 1 1,0 1-1,0 0 0,-1 0 0,1 1 0,-1 0 0,-10 2 0,17-1-61,1 0 1,-1 0 0,1 1-1,-1 0 1,1-1-1,-1 1 1,1 1-1,-1-1 1,1 0-1,0 1 1,0 0-1,-1 0 1,1 0-1,1 0 1,-1 0-1,0 0 1,0 1-1,1 0 1,0-1-1,-1 1 1,1 0-1,0 0 1,0 0 0,1 0-1,-1 1 1,0-1-1,0 4 1,-4 9-37,-1-1-5,2 1-1,-7 30 1,11-43 34,-3 20-44,1 0 0,1 1 0,1 38 1,22 117-15,-17-157 34,2 0 0,0 0 0,1-1 0,1 0 0,22 40 0,-27-56-43,1-1-1,-1 1 0,1 0 0,7 5 0,-5-4-265,10 12-1656</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1.444"/>
    </inkml:context>
    <inkml:brush xml:id="br0">
      <inkml:brushProperty name="width" value="0.1" units="cm"/>
      <inkml:brushProperty name="height" value="0.1" units="cm"/>
    </inkml:brush>
  </inkml:definitions>
  <inkml:trace contextRef="#ctx0" brushRef="#br0">4 1 3033,'-3'1'1312,"6"3"-584,6-1 1136,-7-3-1447,12 2 15,19 2-144,55 6-56,-53-10-64,3 0-104,2 0-368,-3 2-1377</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1.992"/>
    </inkml:context>
    <inkml:brush xml:id="br0">
      <inkml:brushProperty name="width" value="0.1" units="cm"/>
      <inkml:brushProperty name="height" value="0.1" units="cm"/>
    </inkml:brush>
  </inkml:definitions>
  <inkml:trace contextRef="#ctx0" brushRef="#br0">0 204 2304,'4'1'195,"0"0"0,0 0 0,0-1 0,0 1-1,0-1 1,0 0 0,0 0 0,0 0-1,-1 0 1,1-1 0,0 0 0,5-1-1,0-1-221,0 0 0,15-8 0,-24 10 36,5-1-46,-2 0 1,1-1 0,0 1-1,0-1 1,-1 0-1,0 0 1,1-1 0,-1 1-1,0-1 1,4-6-1,1-1 110,13-18 1891,0-2 1,17-37 0,-36 65-1809,0-2-154,-4 6-607,-1 1 100,0 3 540,-4 22 114,1 1 0,-4 45 1,10-68-163,-1 1 1,1 0 0,1-1-1,-1 1 1,1-1-1,-1 1 1,2-1 0,-1 1-1,1-1 1,-1 0-1,1 0 1,1 0 0,-1 0-1,1 0 1,0 0-1,0 0 1,0-1 0,1 0-1,0 0 1,-1 0-1,1 0 1,1 0 0,-1-1-1,1 1 1,-1-1-1,1-1 1,0 1-1,0 0 1,7 1 0,-7-2-28,0-1 0,-1 0 0,1-1 0,0 1 0,0-1 0,0 0 0,-1 0 0,1-1 0,0 1 1,0-1-1,-1 0 0,1 0 0,0-1 0,-1 1 0,1-1 0,-1 0 0,0 0 0,0-1 0,1 1 0,-2-1 1,1 0-1,7-6 0,-3 0 151,0 1 1,0-1 0,-1 0-1,0-1 1,0 0-1,-1 0 1,-1 0 0,6-13-1,-6 10 468,0 1 0,-1-1 0,3-19 0,-10 31 411,-2 8-427,0 12-582,0 0 0,2 0-1,-3 33 1,6-47-22,0 0 0,0 0 0,0 0 1,1 0-1,-1 0 0,1 0 0,1 0 0,-1 0 1,4 7-1,-1 0-470,0 2-1751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2.557"/>
    </inkml:context>
    <inkml:brush xml:id="br0">
      <inkml:brushProperty name="width" value="0.1" units="cm"/>
      <inkml:brushProperty name="height" value="0.1" units="cm"/>
    </inkml:brush>
  </inkml:definitions>
  <inkml:trace contextRef="#ctx0" brushRef="#br0">39 25 4257,'-5'-8'2785,"4"6"-2353,1 1 0,-1-1 0,0 1 0,0 0 0,0-1 0,0 1 0,0 0 0,0 0 0,0-1 0,-3 0 1,4 2-427,0 0 0,0 0 1,0 0-1,0 0 1,0 0-1,0 0 1,-1 0-1,1 0 1,0 0-1,0 0 1,0 0-1,0 0 0,0 0 1,0 0-1,0 0 1,-1 0-1,1 0 1,0 0-1,0 0 1,0 0-1,0 0 1,0 0-1,0 0 0,0 0 1,0 0-1,-1 0 1,1 1-1,0-1 1,0 0-1,0 0 1,0 0-1,0 0 1,0 0-1,0 0 0,0 0 1,0 0-1,0 1 1,0-1-1,0 0 1,0 0-1,0 0 1,0 0-1,0 0 1,0 0-1,0 1 0,0-1 1,0 0-1,0 0 1,0 0-1,-2 8-48,1-1 1,0 1-1,0 10 0,0 14-101,-4 364-2198,-1-169 2028,6-219 277,0-19-95,3-22-156,0 16 603,2 0 1,0 1-1,0-1 0,2 1 0,0 0 1,12-19-1,-18 32-268,0 1 0,1 0 0,0 0-1,-1 0 1,1 0 0,0 0 0,0 1 0,0-1 0,0 1 0,2-2-1,-3 2-34,0 1-1,-1 0 1,1-1-1,0 1 0,-1 0 1,1 0-1,0 0 0,-1 0 1,1-1-1,0 1 0,0 0 1,-1 0-1,1 0 1,0 0-1,-1 1 0,1-1 1,0 0-1,0 0 0,-1 0 1,1 0-1,0 1 0,-1-1 1,1 0-1,-1 1 1,1-1-1,0 0 0,-1 1 1,1-1-1,-1 1 0,1-1 1,-1 1-1,1-1 0,-1 1 1,1 0-1,-1-1 0,0 1 1,1 1-1,3 5 43,-1 0 1,-1 0-1,1 1 0,1 7 0,1 5-3,31 106-640,-26-95-1499</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3.026"/>
    </inkml:context>
    <inkml:brush xml:id="br0">
      <inkml:brushProperty name="width" value="0.1" units="cm"/>
      <inkml:brushProperty name="height" value="0.1" units="cm"/>
    </inkml:brush>
  </inkml:definitions>
  <inkml:trace contextRef="#ctx0" brushRef="#br0">1 272 2353,'24'47'1392,"-26"-57"-56,1-3 609,-1-9-793,-2 4-464,3-10-152,-1 5-56,2-6-64,2 6-176,6-9 0,1 11 0,5-5-216,-2 5-216,2 0 184,4 5-568,3 1-1584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2.592"/>
    </inkml:context>
    <inkml:brush xml:id="br0">
      <inkml:brushProperty name="width" value="0.1" units="cm"/>
      <inkml:brushProperty name="height" value="0.1" units="cm"/>
      <inkml:brushProperty name="color" value="#CC0066"/>
    </inkml:brush>
  </inkml:definitions>
  <inkml:trace contextRef="#ctx0" brushRef="#br0">25 237 3329,'-12'61'5264,"12"-60"-5201,-1 0 1,1 0 0,0 0-1,0 0 1,0 0 0,0 0-1,0 0 1,0 0 0,0 0-1,0 0 1,0 0 0,0 0-1,0 0 1,1 0 0,-1 0-1,1 0 1,-1 0 0,0 0-1,1 0 1,0 0 0,-1 0-1,1 0 1,0 0 0,-1 0-1,1-1 1,0 1 0,0 0 0,1 0-1,-1 0 3,0-1 0,1 1 0,-1-1 1,0 1-1,1-1 0,-1 0 0,1 0 0,-1 0 0,1 0 0,-1 0 0,0 0 0,1 0 0,-1 0 0,1 0 1,-1-1-1,0 1 0,1-1 0,-1 1 0,0-1 0,1 1 0,0-2 0,4-2 37,0 0 0,0 0 0,-1-1 0,0 0 0,0 0 0,5-7 0,25-37 92,-26 34-154,0-1-1,-1 0 1,10-28 0,-15 35-12,-1 0 0,0 0 0,0 0 0,-1-1 0,0 1 0,0 0 0,-1-1 0,-2-16 0,2 24-25,-1 0 0,1 0 0,0 0 0,-1 0-1,0 0 1,1 0 0,-1 0 0,0 0-1,0 0 1,0 0 0,0 1 0,0-1-1,0 0 1,-1 1 0,1-1 0,-1 1 0,1-1-1,-1 1 1,1 0 0,-1 0 0,0 0-1,0 0 1,1 0 0,-1 0 0,0 0-1,0 0 1,0 1 0,0-1 0,0 1 0,0-1-1,0 1 1,0 0 0,0 0 0,0 0-1,0 0 1,0 0 0,0 0 0,0 1-1,-4 0 1,2 1-8,0 1 0,0-1 0,0 1-1,0 0 1,0 0 0,1 0 0,-1 1-1,1-1 1,0 1 0,0-1 0,-4 9 0,-2 3-34,-13 32 1,19-41 28,-6 15-21,0 1 1,2 0-1,0 0 0,-3 26 0,10-46-58,0 1 0,0-1 0,0 0 0,1 0 0,-1 0 0,1 0 0,-1 0 0,1 0-1,0 0 1,0 0 0,0 0 0,0 0 0,0 0 0,0 0 0,1 0 0,-1-1 0,0 1 0,1-1-1,0 1 1,-1-1 0,1 1 0,0-1 0,0 0 0,-1 0 0,1 0 0,0 0 0,0 0-1,0 0 1,4 0 0,1-1-2352</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3.443"/>
    </inkml:context>
    <inkml:brush xml:id="br0">
      <inkml:brushProperty name="width" value="0.1" units="cm"/>
      <inkml:brushProperty name="height" value="0.1" units="cm"/>
    </inkml:brush>
  </inkml:definitions>
  <inkml:trace contextRef="#ctx0" brushRef="#br0">13 2 1056,'-12'119'103,"12"-113"-66,0-1-1,0 1 1,0-1 0,1 1 0,1 7-1,-2-11-16,1 0 0,0 0 0,0 0 0,0 0 0,0 0 0,0 0-1,3 2 1,1 4 82,0 0 142,-3-5 7,0 1 0,0-1 0,0 0-1,0-1 1,0 1 0,1 0-1,2 2 1,-4-4-171,0-1 0,0 1-1,1-1 1,-1 1 0,0-1 0,0 1 0,0-1 0,0 0-1,0 0 1,0 0 0,0 0 0,1 0 0,-1 0 0,0 0-1,0 0 1,0 0 0,0 0 0,0 0 0,0-1 0,0 1-1,1-1 1,-1 1 0,0-1 0,0 1 0,0-1 0,0 1-1,1-2 1,6-5-47,0 0-1,0 0 0,0-1 1,-1 0-1,0 0 0,-1-1 0,0 0 1,6-10-1,-7 6 720,0 1 0,0-1 0,-1-1 1,4-21-1,-1 4-2206,-2 11-732</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4.004"/>
    </inkml:context>
    <inkml:brush xml:id="br0">
      <inkml:brushProperty name="width" value="0.1" units="cm"/>
      <inkml:brushProperty name="height" value="0.1" units="cm"/>
    </inkml:brush>
  </inkml:definitions>
  <inkml:trace contextRef="#ctx0" brushRef="#br0">9 2 352,'-8'91'755,"7"-55"146,1-34-767,1 0 0,-1-1 0,0 1 0,1-1 0,-1 1 0,1-1 0,-1 1 0,1-1 0,3 5 2373,8-25-636,-10 14-1728,19-23 90,47-49 235,-67 76-423,0-1 0,0 1-1,1-1 1,-1 1 0,0 0-1,1-1 1,-1 1 0,1 0-1,0 0 1,-1 0 0,1 0-1,0 0 1,0 0-1,0 1 1,-1-1 0,1 1-1,0-1 1,4 0 0,-5 1 88,2 6 38,-3-6-171,7 21 41,5 21-1,-7-25-31,1 9 25,6 41-1,-11-56-117,1 0 0,5 17 0,-1-8-1536</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4.501"/>
    </inkml:context>
    <inkml:brush xml:id="br0">
      <inkml:brushProperty name="width" value="0.1" units="cm"/>
      <inkml:brushProperty name="height" value="0.1" units="cm"/>
    </inkml:brush>
  </inkml:definitions>
  <inkml:trace contextRef="#ctx0" brushRef="#br0">65 132 2481,'15'-13'366,"6"-4"-278,-11 19 3210,-10-2-3167,0 0-1,1 0 0,-1 0 0,0 0 0,6-4 2344,-6 4-2344,0 0 0,1-1 0,-1 1 0,0 0 1,0-1-1,0 1 0,7-15 732,-6 13-692,1-4 189,1-1-1,-1 0 1,2-11 0,-4 15-305,1 1 0,-1-1 0,0 1 0,0-1 0,0 1 0,0-1 0,-1 1 0,1-1 0,0 1 0,-1 0 0,0-1 0,0 1 0,0-1 0,-1-2 0,2 4-58,-1 1 0,1 0 1,0 0-1,0 0 0,0 0 1,0 0-1,0 0 1,0 0-1,0 0 0,0 0 1,0-1-1,0 1 0,0 0 1,0 0-1,0 0 1,0 0-1,-1 0 0,1 0 1,0 0-1,0 0 0,0 0 1,0 0-1,0 0 1,0 0-1,0 0 0,0 0 1,-1 0-1,1 0 0,0 0 1,0 0-1,0 0 1,0 0-1,0 0 0,0 0 1,0 0-1,-1 0 0,1 0 1,0 0-1,0 0 1,0 0-1,0 0 0,0 0 1,0 0-1,0 0 0,0 0 1,0 0-1,-1 0 1,1 0-1,0 0 0,0 0 1,0 1-1,0-1 0,0 0 1,0 0-1,0 0 1,0 0-1,0 0 0,0 0 1,0 0-1,0 0 0,0 1 1,0-1-1,0 0 0,0 0 1,0 0-1,0 0 1,0 0-1,-3 12-55,-1 11 45,2-1 1,0 1-1,3 30 0,0-37 0,0-1-1,2 1 0,0-1 0,6 19 0,3 9-37,1 15 85,-6-33 30,-1 1-1,4 43 1,-9-61-44,-1 0 0,0 0 0,-1-1 0,0 1 1,0 0-1,-1-1 0,0 1 0,0-1 0,0 1 0,-1-1 1,0 0-1,-1 0 0,-5 9 0,3-8-58,1-1-1,-1 0 1,0 0-1,-1-1 0,1 0 1,-1 0-1,0 0 1,-1-1-1,0 0 1,0 0-1,0-1 0,0 0 1,0-1-1,-10 3 1,-19 3-2370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6.273"/>
    </inkml:context>
    <inkml:brush xml:id="br0">
      <inkml:brushProperty name="width" value="0.1" units="cm"/>
      <inkml:brushProperty name="height" value="0.1" units="cm"/>
    </inkml:brush>
  </inkml:definitions>
  <inkml:trace contextRef="#ctx0" brushRef="#br0">1 71 1528,'115'-37'312,"-106"23"160,0 5-472,-4-1-464</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4:56.648"/>
    </inkml:context>
    <inkml:brush xml:id="br0">
      <inkml:brushProperty name="width" value="0.1" units="cm"/>
      <inkml:brushProperty name="height" value="0.1" units="cm"/>
    </inkml:brush>
  </inkml:definitions>
  <inkml:trace contextRef="#ctx0" brushRef="#br0">52 18 2401,'-51'26'1128,"54"-30"104,1-4-512,-1-1-192,-3 7-64,0 0-232,2 1-120,0-3-120,8-3-72,-1 0-1328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2.105"/>
    </inkml:context>
    <inkml:brush xml:id="br0">
      <inkml:brushProperty name="width" value="0.1" units="cm"/>
      <inkml:brushProperty name="height" value="0.1" units="cm"/>
    </inkml:brush>
  </inkml:definitions>
  <inkml:trace contextRef="#ctx0" brushRef="#br0">86 1 1136,'-1'13'6434,"-6"8"-5819,1 0-734,-28 117 97,30-120-132,-11 64 102,12-63 447,-1-11-242,4-8-163,0 0 0,0 0 1,0 0-1,0 0 1,-8-7 3540,4-5-3750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2.745"/>
    </inkml:context>
    <inkml:brush xml:id="br0">
      <inkml:brushProperty name="width" value="0.1" units="cm"/>
      <inkml:brushProperty name="height" value="0.1" units="cm"/>
    </inkml:brush>
  </inkml:definitions>
  <inkml:trace contextRef="#ctx0" brushRef="#br0">0 130 7410,'2'-11'291,"1"-5"847,9-30 0,-10 42-1033,-1 0 1,1 0 0,0 1 0,0-1 0,0 1-1,0-1 1,0 1 0,1-1 0,0 1-1,0 0 1,0 0 0,6-4 0,-6 6-107,-1-1-1,1 1 1,0 0 0,0 1 0,-1-1 0,1 0 0,0 1 0,0-1 0,0 1-1,0 0 1,0 0 0,4 1 0,39 7-23,-28-5 17,20 2-8,-21-4 12,22 6 0,-35-6 9,1 0-1,-1 0 1,1 1 0,-1 0-1,0 0 1,1 0-1,-1 0 1,0 1-1,4 3 1,-6-5 2,-1 0-1,0 0 1,0 0-1,0 1 1,0-1-1,-1 0 1,1 0-1,0 1 1,0-1-1,-1 0 1,1 1 0,-1-1-1,1 0 1,-1 1-1,0-1 1,1 1-1,-1-1 1,0 1-1,0-1 1,0 1-1,0-1 1,0 1-1,0-1 1,-1 1-1,1-1 1,0 0 0,-1 1-1,1-1 1,-1 1-1,0-1 1,1 0-1,-1 1 1,-1 1-1,-3 4 21,-1 0-1,1-1 1,-1 1 0,-11 8-1,11-10-7,-38 38 82,14-14-44,-50 39 0,73-66-198,13-2-40,9 1 191,0 1-1,-1 1 0,1 0 1,-1 1-1,20 8 1,-29-10-8,4 1 5,0 1 1,-1 0 0,1 0 0,-1 1 0,13 9 0,-5-3 0,-16-10-8,13 7 23,-1 2-1,12 10 1,-21-18-9,-1 1 0,1-1 0,-1 1 0,0-1 0,1 1 0,-1 0 0,-1 0 0,1 0 0,0 0 0,-1 0 0,0 1 0,1-1 0,-1 0 0,-1 1 0,2 5 0,-2-7 0,-1-1 0,1 1 0,-1-1-1,0 0 1,1 0 0,-1 1 0,0-1 0,0 0-1,0 0 1,0 0 0,0 0 0,0 0 0,0 0-1,0 0 1,0 0 0,-1 0 0,1-1-1,-2 2 1,-27 13 153,27-13-158,-26 12 140,20-9-52,0 0 0,0-1 0,-1 0 0,0 0 0,0-1 0,-19 4 0,10-6 151,1 0-1,-27-2 1,35 0-222,0-1 1,0 0 0,1 0-1,0 0 1,-1-1-1,-14-8 1,20 9-240,1 0-1,-1 0 0,1-1 1,0 1-1,0-1 1,0 0-1,0 0 1,0 0-1,0 0 1,-3-6-1,6 0-2150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3.148"/>
    </inkml:context>
    <inkml:brush xml:id="br0">
      <inkml:brushProperty name="width" value="0.1" units="cm"/>
      <inkml:brushProperty name="height" value="0.1" units="cm"/>
    </inkml:brush>
  </inkml:definitions>
  <inkml:trace contextRef="#ctx0" brushRef="#br0">4 1 5601,'-1'0'1569,"-1"0"-1938</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3.569"/>
    </inkml:context>
    <inkml:brush xml:id="br0">
      <inkml:brushProperty name="width" value="0.1" units="cm"/>
      <inkml:brushProperty name="height" value="0.1" units="cm"/>
    </inkml:brush>
  </inkml:definitions>
  <inkml:trace contextRef="#ctx0" brushRef="#br0">1 2 2849,'14'-2'1368,"-4"6"-208,-6-6-976,-2 5-376,-6 11-3409</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5.673"/>
    </inkml:context>
    <inkml:brush xml:id="br0">
      <inkml:brushProperty name="width" value="0.1" units="cm"/>
      <inkml:brushProperty name="height" value="0.1" units="cm"/>
    </inkml:brush>
  </inkml:definitions>
  <inkml:trace contextRef="#ctx0" brushRef="#br0">21 0 4481,'-17'6'8922,"15"-6"-9266,0 0-248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12:21:42.964"/>
    </inkml:context>
    <inkml:brush xml:id="br0">
      <inkml:brushProperty name="width" value="0.1" units="cm"/>
      <inkml:brushProperty name="height" value="0.1" units="cm"/>
      <inkml:brushProperty name="color" value="#CC0066"/>
    </inkml:brush>
  </inkml:definitions>
  <inkml:trace contextRef="#ctx0" brushRef="#br0">247 0 6321,'-1'7'1801,"-5"20"631,-2 13-1840,-10 21 41,1 7-121,-13 34-128,2-4-272,-4 12-136,4-12 56,-3-1-40,10-27-48,3-4 96,10-17 80,8-7-128,5-14 8,7 0-16,2-9-1201,2-3-1367</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7.107"/>
    </inkml:context>
    <inkml:brush xml:id="br0">
      <inkml:brushProperty name="width" value="0.1" units="cm"/>
      <inkml:brushProperty name="height" value="0.1" units="cm"/>
    </inkml:brush>
  </inkml:definitions>
  <inkml:trace contextRef="#ctx0" brushRef="#br0">0 9 4737,'1'-8'4658,"1"19"-4604,-1-1 32,11 56 0,2 30-106,-11-69-70,14 95-1555,-14-112 475,0-1-405</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7.789"/>
    </inkml:context>
    <inkml:brush xml:id="br0">
      <inkml:brushProperty name="width" value="0.1" units="cm"/>
      <inkml:brushProperty name="height" value="0.1" units="cm"/>
    </inkml:brush>
  </inkml:definitions>
  <inkml:trace contextRef="#ctx0" brushRef="#br0">32 96 5881,'1'-3'536,"0"-1"0,1 1 0,0 0 0,0 0 0,0 0-1,0 0 1,0 0 0,3-3 0,0 1-342,0 1-1,0 0 1,1 0-1,0 0 1,-1 0-1,9-3 1,0 1-115,1 0 0,0 1 0,0 1 0,1 0 0,-1 1 0,1 1 1,0 0-1,30 1 0,-35 2-81,-1-1 0,1 2-1,0 0 1,-1 0 0,0 1 0,1 0 0,-1 1 0,0 0 0,-1 1-1,1 0 1,-1 0 0,0 1 0,0 0 0,8 8 0,-12-9-48,-1-1-1,0 2 1,0-1 0,0 0 0,-1 1 0,0 0 0,0 0 0,0 0 0,-1 0 0,0 0-1,0 0 1,0 0 0,-1 1 0,0-1 0,0 1 0,-1-1 0,0 1 0,0 0-1,0-1 1,-1 1 0,0-1 0,0 1 0,-1-1 0,1 0 0,-1 0 0,-1 1 0,1-1-1,-1-1 1,0 1 0,-5 5 0,-2 2 117,-1-1 1,0 0-1,-1-1 0,0 0 0,-24 15 1,-14 12 454,50-38-550,0 0 1,-1 0-1,1 1 1,0-1-1,0 0 1,0 0 0,-1 0-1,1 1 1,0-1-1,0 0 1,0 0-1,0 1 1,0-1 0,0 0-1,0 0 1,-1 1-1,1-1 1,0 0 0,0 1-1,0-1 1,0 0-1,0 0 1,0 1-1,0-1 1,0 0 0,0 1-1,0-1 1,1 0-1,-1 0 1,0 1-1,7 7-126,17 4 432,-21-10-366,0-1 93,1 1-1,0 0 1,0 0 0,0 1 0,0 0-1,4 3 1,51 51 19,-45-43-4,0 0-1,21 31 0,-35-44-18,2 1 8,0 1 0,0 0 1,0 0-1,-1 0 0,1 0 1,-1 0-1,0 0 0,0 0 1,0 0-1,0 1 0,0 4 0,-1-6-1,0 0 0,-1 0 0,1 0 0,0 0 0,-1 0 0,1 0 0,-1 0 0,0-1 0,0 1 0,0 0 0,0 0 0,0-1 0,0 1 0,0 0 0,0-1 0,-1 1 0,1-1 0,0 0 0,-1 1 0,0-1 0,-2 2 0,-7 3 26,0 1 0,0-2 0,-1 0 1,0 0-1,-15 3 0,7-2 87,-1-2-1,-28 3 0,-67-5 339,109-3-438,-94-8-327,96 8 134,-1 0 1,1 0 0,0 0 0,-9-4-1,-15-4-2488,15 8 203</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8.460"/>
    </inkml:context>
    <inkml:brush xml:id="br0">
      <inkml:brushProperty name="width" value="0.1" units="cm"/>
      <inkml:brushProperty name="height" value="0.1" units="cm"/>
    </inkml:brush>
  </inkml:definitions>
  <inkml:trace contextRef="#ctx0" brushRef="#br0">1 11 2417,'42'-10'1186,"-42"10"-1150,0 0-1,1 0 0,-1 0 0,0 0 0,0 0 0,1 0 1,-1 0-1,0 0 0,1 0 0,-1 0 0,0 0 0,0 0 1,1 0-1,-1 0 0,0 1 0,0-1 0,0 0 0,1 0 0,-1 0 1,0 0-1,0 1 0,0-1 0,1 0 0,-1 0 0,0 0 1,0 1-1,0-1 0,0 0 0,1 0 0,-1 1 0,0-1 1,0 0-1,0 0 0,0 1 0,0-1 0,0 0 0,0 1 0,0-1 1,0 0-1,0 0 0,0 1 0,0-1 0,0 0 0,0 0 1,0 1-1,0-1 0,0 0 0,0 1 0,-1-1 0,1 0 1,0 0-1,0 0 0,0 1 0,-7 16 937,6-15-730,-4 8-164,2 1 1,-1-1-1,1 1 0,1 0 0,-3 22 1,4-10-138,2 42 0,0-57 61,0 0 0,0 0 0,1 0 0,4 14 0,-5-19 21,0 0-1,1-1 1,-1 1 0,0-1 0,1 1 0,0-1-1,0 1 1,-1-1 0,1 0 0,1 0 0,-1 0 0,0 0-1,0 0 1,1 0 0,4 2 0,2-1 261,0 0-1,0 0 1,1-1-1,-1 0 1,0-1 0,1 0-1,-1 0 1,17-2-1,-22 1-171,0-1-1,-1 1 1,1-1 0,-1 0-1,1 0 1,-1 0-1,1-1 1,-1 1-1,0-1 1,0 0-1,1 0 1,-1 0-1,-1 0 1,1 0-1,0-1 1,0 1-1,2-4 1,-3 2-19,1 0 1,-1 1-1,0-1 0,0-1 1,0 1-1,0 0 1,-1 0-1,0-1 1,0 1-1,0-1 1,0 1-1,-1-1 0,0-5 1,-1-7-197,0 0 0,-1 0-1,-6-18 1,3 8-1343,2 4-972</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9"/>
    </inkml:context>
    <inkml:brush xml:id="br0">
      <inkml:brushProperty name="width" value="0.1" units="cm"/>
      <inkml:brushProperty name="height" value="0.1" units="cm"/>
    </inkml:brush>
  </inkml:definitions>
  <inkml:trace contextRef="#ctx0" brushRef="#br0">1 260 6713,'43'61'1447,"-41"-58"-1215,0 1 0,-1 0 0,1-1-1,0 1 1,-1 0 0,2 7 0,1 5 35,3 4-252,-4-8 10,2 0-1,7 16 0,-15-82 2197,2-60-1860,1 94-364,0-1 0,1 1 1,0-1-1,2 1 0,1 0 0,0 0 0,2 0 1,13-34-1,-9 35 27,-8 16-85,1-1 0,-1 0-1,-1 0 1,1-1 0,0 1 0,0-5 0,-4 4-2068</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09.593"/>
    </inkml:context>
    <inkml:brush xml:id="br0">
      <inkml:brushProperty name="width" value="0.1" units="cm"/>
      <inkml:brushProperty name="height" value="0.1" units="cm"/>
    </inkml:brush>
  </inkml:definitions>
  <inkml:trace contextRef="#ctx0" brushRef="#br0">300 102 4657,'-7'-14'1796,"5"10"-1252,-1-1 0,1 1 0,-1 0 0,-5-7 0,7 10-484,-1-1 0,1 1 1,-1 0-1,0 0 0,1 0 0,-1 0 1,0 0-1,1 0 0,-1 0 0,0 1 1,0-1-1,0 1 0,0-1 0,1 1 0,-1 0 1,-2-1-1,2 2-59,0-1 1,0 0 0,0 0-1,0 1 1,1-1-1,-1 1 1,0 0 0,0-1-1,1 1 1,-1 0 0,0 0-1,1 0 1,-1 0-1,-1 2 1,-1 1-42,0 0-1,0 0 1,1 0 0,-4 4-1,6-7 38,1-1 0,-1 1 0,1 0 0,-1-1-1,1 1 1,-1 0 0,1-1 0,-1 1-1,1 0 1,0 0 0,-1-1 0,1 1-1,0 0 1,0 0 0,-1-1 0,1 1 0,0 0-1,0 0 1,0 0 0,0 0 0,0-1-1,0 1 1,0 0 0,1 0 0,-1 0-1,0-1 1,0 1 0,1 0 0,-1 0 0,0-1-1,1 1 1,-1 0 0,1 0 0,-1-1-1,1 1 1,-1-1 0,1 1 0,-1 0-1,1-1 1,0 1 0,-1-1 0,1 1 0,0-1-1,-1 0 1,1 1 0,0-1 0,1 1-1,1 0-4,-1 0 0,1-1 0,0 1 0,0-1 0,0 1 0,0-1 0,0 0 0,0 0 0,0 0 0,-1-1 0,1 1-1,4-2 1,0 0 57,0-1-1,0-1 0,0 1 1,-1-1-1,1 0 0,-1-1 1,7-6-1,-10 8-10,1 0 0,-1 0 0,0 0 0,0-1 0,-1 1 0,1-1 0,-1 0 0,0 0 0,0 0 0,0 0 0,0 0 0,-1 0 0,2-8 0,-3 11 9,0 0 0,0 0 0,0 0 0,0 0 0,0 0 0,0 0 0,0-1 0,-1 1 0,1 0 0,-1 0 1,1 0-1,0 0 0,-1 0 0,0 0 0,0-1 0,1 2-33,0 0 0,-1-1 0,1 1 0,0 0 0,0 0 0,0 0 0,-1 0 1,1 0-1,0 0 0,0-1 0,-1 1 0,1 0 0,0 0 0,0 0 0,0 0 1,-1 0-1,1 0 0,0 0 0,0 0 0,-1 0 0,1 0 0,0 0 0,0 0 1,-1 0-1,1 0 0,0 0 0,0 0 0,-1 0 0,1 1 0,-1-1-19,0 1 0,0 0 0,1-1 0,-1 1 0,0 0 0,0 0 0,1 0 0,-1 0 0,1-1 0,-1 1 0,1 0 0,-1 1 0,-8 20-7,0 0 0,2 0 0,-5 27 0,11-48 11,-1 9-7,0 0 0,1 0 0,0 1 0,1-1 0,1 16 0,-1-7-4,3 25 6,2-1 0,14 56 0,-2-14 29,-16-81-10,-1 1 1,1-1-1,-1 0 0,0 0 1,-1 8-1,1-11-2,0 0 1,0 0-1,-1 0 0,1 0 1,0-1-1,0 1 0,-1 0 0,1 0 1,-1 0-1,1-1 0,-1 1 1,1 0-1,-1 0 0,1-1 1,-1 1-1,1 0 0,-1-1 0,0 1 1,0-1-1,1 1 0,-1-1 1,0 1-1,0-1 0,1 0 1,-1 1-1,0-1 0,0 0 0,0 0 1,0 1-1,0-1 0,0 0 1,1 0-1,-3 0 0,-2 0 118,0-1 0,0 0-1,0 0 1,0 0 0,-1-1 0,-4-2-1,-11-3 58,-87-33 204,24 14-1015,62 18-124,3 6-1453</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10.417"/>
    </inkml:context>
    <inkml:brush xml:id="br0">
      <inkml:brushProperty name="width" value="0.1" units="cm"/>
      <inkml:brushProperty name="height" value="0.1" units="cm"/>
    </inkml:brush>
  </inkml:definitions>
  <inkml:trace contextRef="#ctx0" brushRef="#br0">197 286 2913,'3'-1'258,"1"-1"0,0 0 0,-1 0 1,1 0-1,-1 0 0,0 0 1,0-1-1,0 0 0,0 1 0,0-1 1,-1 0-1,1 0 0,-1-1 0,0 1 1,0 0-1,0-1 0,0 1 1,0-1-1,-1 0 0,0 0 0,1 1 1,-2-1-1,1 0 0,0 0 0,-1 0 1,0 0-1,1 0 0,-2 0 1,1-5-1,-1 5-229,1-1 1,-1 1-1,0 0 1,0 0-1,0 0 0,0 0 1,-1 0-1,1 0 1,-1 0-1,0 0 1,0 0-1,-1 1 1,1-1-1,-1 1 0,0 0 1,0 0-1,0 0 1,0 0-1,0 0 1,-1 1-1,1-1 0,-1 1 1,0 0-1,1 0 1,-1 0-1,0 1 1,-6-2-1,3 2 6,1 0 0,-1 1 0,1 0 0,-1 0-1,1 0 1,0 1 0,-1 0 0,1 1 0,0-1 0,0 1 0,-1 0 0,2 1-1,-1-1 1,0 1 0,0 0 0,1 1 0,-1-1 0,1 1 0,0 0-1,1 1 1,-1-1 0,-6 9 0,6-8-77,1 1-1,0-1 1,0 1-1,1 0 1,-1 0 0,1 0-1,1 1 1,-1-1-1,1 1 1,0-1 0,1 1-1,-1 0 1,2 0 0,-1 0-1,0-1 1,1 1-1,1 0 1,-1 0 0,1 0-1,0 0 1,3 9-1,-1-8 33,1-1 0,-1 0 0,1 0 0,0 0 0,1-1 0,0 0 0,0 1-1,0-1 1,1-1 0,0 1 0,0-1 0,0 0 0,1-1 0,0 1 0,-1-1-1,1-1 1,1 1 0,-1-1 0,1 0 0,-1-1 0,11 2 0,3 0 49,0 0-1,0-2 1,0 0 0,1-2 0,-1 0-1,0-2 1,1 0 0,-1-1 0,0-1 0,32-11-1,-41 11 127,0 1-1,0 0 0,0 1 0,0 0 0,0 1 0,16 0 0,-19 2 28,-12-3 557,-2 1-342,3 0-326,0 0-1,0-1 1,0 1-1,0 0 1,1-1-1,-1 0 1,1 1 0,-1-1-1,1 0 1,-1 1-1,1-1 1,-2-4-1,0 1 4,-8-11 5,1-1-1,-14-32 1,16 33-51,6 11-24,0 0 0,-1 0 1,2-1-1,-1 1 0,0 0 0,1-1 1,0 1-1,1 0 0,-1-1 0,1 1 1,0-1-1,0 1 0,1-1 0,-1 1 1,1-1-1,1 1 0,1-6 0,0 4-24,1 0 0,0 0 0,0 1 0,1-1 0,-1 1 1,2 0-1,-1 0 0,1 1 0,-1 0 0,8-5 0,-6 5-3,0 0 0,0 0 1,1 1-1,0 0 0,0 1 1,10-4-1,52-10-657,-48 12-1310,34-10-1,-27 3-918</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11.210"/>
    </inkml:context>
    <inkml:brush xml:id="br0">
      <inkml:brushProperty name="width" value="0.1" units="cm"/>
      <inkml:brushProperty name="height" value="0.1" units="cm"/>
    </inkml:brush>
  </inkml:definitions>
  <inkml:trace contextRef="#ctx0" brushRef="#br0">1 23 2641,'7'0'2288,"5"0"-856,-3 0-1024,1-2 41,1-1 23,-4-3 40,-2 3-472,-1-1-480,-3-1-1017</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3T21:05:11.583"/>
    </inkml:context>
    <inkml:brush xml:id="br0">
      <inkml:brushProperty name="width" value="0.1" units="cm"/>
      <inkml:brushProperty name="height" value="0.1" units="cm"/>
    </inkml:brush>
  </inkml:definitions>
  <inkml:trace contextRef="#ctx0" brushRef="#br0">50 135 2553,'-49'-7'1232,"56"-12"200,5-1-704,4-4-88,0 3-87,1 9-441,1-2-112,-4 1-24,-9 8-24,-3 9-1417</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0"/>
    </inkml:context>
    <inkml:brush xml:id="br0">
      <inkml:brushProperty name="width" value="0.1" units="cm"/>
      <inkml:brushProperty name="height" value="0.1" units="cm"/>
    </inkml:brush>
  </inkml:definitions>
  <inkml:trace contextRef="#ctx0" brushRef="#br0">4570 0 5657,'-573'85'6475,"6"71"-3288,-75 103-3277,10 65-1160,318-148 1250,9 15 49,150-82 74,-256 235 0,284-217-79,-181 235 1,140-129-68,18 10-2,114-172 12,3 2 0,3 0 1,3 2-1,-22 99 0,35-112-1,3-1-1,2 2 1,0 66 0,11-51-11,3 0 0,4 0 0,3-1 0,26 87 1,-10-75-8,69 146 0,-60-156 17,4-3 0,3-1 0,4-2 0,79 94 0,-73-104 2,3-2 0,95 78 0,-40-53 88,3-4-1,142 73 0,-151-99 100,2-6 1,2-4-1,177 48 0,-118-55-36,3-7-1,207 10 1,386-39 35,36-74 51,-596 41-35,367-102 1,-201 2 93,-11-27-18,283-183 271,-457 222-177,200-166 1,-247 165-193,206-226 1,-231 213-100,157-239 1,-197 248 4,110-262-1,-132 261 8,64-241-1,-106 325-56,-3 0 1,-1-1-1,-2 1 0,-2-1 0,-2 0 1,-1 0-1,-3 0 0,-13-66 0,-3 22 68,-4 1 1,-59-137-1,38 126 1,-108-169 1,116 211-86,-2 1 1,-2 3-1,-2 1 0,-69-58 0,37 46 3,-3 5 1,-94-52-1,158 98-10,-321-176-4,0 27 9,22 28-4,240 102-17,-1 3 0,-93-18-1,-116 9-54,196 29 54,-57-6 10,11 5 13,54 3-5,-104 1 7,7 4-371,34 1-333,130-3-197,1-1 1,-1 0-1,0-1 0,-21-6 1,-16-9-2804</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7T07:51:20.901"/>
    </inkml:context>
    <inkml:brush xml:id="br0">
      <inkml:brushProperty name="width" value="0.1" units="cm"/>
      <inkml:brushProperty name="height" value="0.1" units="cm"/>
    </inkml:brush>
  </inkml:definitions>
  <inkml:trace contextRef="#ctx0" brushRef="#br0">197 55 3713,'42'-44'761,"-42"44"-720,0 0-1,0 0 1,1-1-1,-1 1 0,0 0 1,0 0-1,0 0 1,1 0-1,-1-1 1,0 1-1,0 0 0,0 0 1,0 0-1,0-1 1,1 1-1,-1 0 1,0 0-1,0-1 0,0 1 1,0 0-1,0 0 1,0-1-1,0 1 1,0 0-1,0 0 0,0-1 1,0 1-1,0 0 1,0 0-1,0-1 1,0 1-1,0 0 0,0 0 1,-1-1-1,1 1 1,0 0-1,0 0 0,0 0 1,0-1-1,0 1 1,-1 0-1,1 0 1,0 0-1,0-1 0,0 1 1,-1 0-1,1 0 1,0 0-1,0 0 1,0 0-1,-1-1 0,1 1 1,0 0-1,0 0 1,-1 0-1,1 0 1,0 0-1,0 0 0,-1 0 1,1 0-1,0 0 1,0 0-1,-1 0 1,0 0-20,0 0 0,0 0 1,0 0-1,0 0 0,1 1 1,-1-1-1,0 0 0,0 0 1,0 1-1,0-1 0,0 0 1,1 1-1,-1-1 0,0 1 1,0-1-1,1 1 0,-1 0 1,0-1-1,1 1 0,-1 0 1,1-1-1,-2 2 0,-69 116-19,66-108 4,0 1 1,1 0-1,0 0 1,1 0 0,0 0-1,-2 20 1,2-11 20,-7 72 86,0-4-77,3-42-23,-26 138 33,2-36 82,28-135-112,2-8-7,0-1 0,0 1 1,0 0-1,-1-1 1,-3 8-1,5-12-3,0 0 0,0 0 0,0 0 0,-1 0 0,1-1 1,0 1-1,0 0 0,0 0 0,0 0 0,0 0 0,0 0 0,0 0 0,0 0 0,0-1 0,0 1 0,-1 0 1,1 0-1,0 0 0,0 0 0,0 0 0,0 0 0,0 0 0,0 0 0,-1 0 0,1 0 0,0 0 0,0 0 0,0 0 1,0 0-1,0 0 0,0 0 0,-1 0 0,1 0 0,0 0 0,0 0 0,0 0 0,0 0 0,0 0 0,0 0 1,-1 0-1,1 0 0,0 0 0,0 0 0,0 0 0,0 0 0,0 1 0,0-1 0,0 0 0,-1 0 0,1 0 0,0 0 1,0 0-1,0 0 0,0 0 0,0 0 0,0 1 0,0-1 0,-1-20 204,0-46-142,6-92-39,20-37 98,-17 152 203,2 1 0,25-64-1,-23 78-1,-7 18-274,-1 0 0,5-15 0,-9 19 39,0 7 133,1 3-424,7 129-193,-8-117 469,-1 1-1,-4 19 0,1-7-66,-4 208 18,4-64-159,2-124-765,3-5-957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4" cy="511731"/>
          </a:xfrm>
          <a:prstGeom prst="rect">
            <a:avLst/>
          </a:prstGeom>
        </p:spPr>
        <p:txBody>
          <a:bodyPr vert="horz" lIns="99047" tIns="49523" rIns="99047" bIns="49523" rtlCol="0"/>
          <a:lstStyle>
            <a:lvl1pPr algn="l">
              <a:defRPr sz="1300"/>
            </a:lvl1pPr>
          </a:lstStyle>
          <a:p>
            <a:endParaRPr lang="de-AT"/>
          </a:p>
        </p:txBody>
      </p:sp>
      <p:sp>
        <p:nvSpPr>
          <p:cNvPr id="3" name="Datumsplatzhalter 2"/>
          <p:cNvSpPr>
            <a:spLocks noGrp="1"/>
          </p:cNvSpPr>
          <p:nvPr>
            <p:ph type="dt" idx="1"/>
          </p:nvPr>
        </p:nvSpPr>
        <p:spPr>
          <a:xfrm>
            <a:off x="4021294" y="0"/>
            <a:ext cx="3076364" cy="511731"/>
          </a:xfrm>
          <a:prstGeom prst="rect">
            <a:avLst/>
          </a:prstGeom>
        </p:spPr>
        <p:txBody>
          <a:bodyPr vert="horz" lIns="99047" tIns="49523" rIns="99047" bIns="49523" rtlCol="0"/>
          <a:lstStyle>
            <a:lvl1pPr algn="r">
              <a:defRPr sz="1300"/>
            </a:lvl1pPr>
          </a:lstStyle>
          <a:p>
            <a:fld id="{FA6F8AC8-F877-4DF9-BF62-315A13D02CCC}" type="datetimeFigureOut">
              <a:rPr lang="de-AT" smtClean="0"/>
              <a:t>06.12.2023</a:t>
            </a:fld>
            <a:endParaRPr lang="de-AT"/>
          </a:p>
        </p:txBody>
      </p:sp>
      <p:sp>
        <p:nvSpPr>
          <p:cNvPr id="4" name="Folienbildplatzhalt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7" tIns="49523" rIns="99047" bIns="49523" rtlCol="0" anchor="ctr"/>
          <a:lstStyle/>
          <a:p>
            <a:endParaRPr lang="de-AT"/>
          </a:p>
        </p:txBody>
      </p:sp>
      <p:sp>
        <p:nvSpPr>
          <p:cNvPr id="5" name="Notizenplatzhalter 4"/>
          <p:cNvSpPr>
            <a:spLocks noGrp="1"/>
          </p:cNvSpPr>
          <p:nvPr>
            <p:ph type="body" sz="quarter" idx="3"/>
          </p:nvPr>
        </p:nvSpPr>
        <p:spPr>
          <a:xfrm>
            <a:off x="709930" y="4861441"/>
            <a:ext cx="5679440" cy="4605576"/>
          </a:xfrm>
          <a:prstGeom prst="rect">
            <a:avLst/>
          </a:prstGeom>
        </p:spPr>
        <p:txBody>
          <a:bodyPr vert="horz" lIns="99047" tIns="49523" rIns="99047" bIns="49523"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721106"/>
            <a:ext cx="3076364" cy="511731"/>
          </a:xfrm>
          <a:prstGeom prst="rect">
            <a:avLst/>
          </a:prstGeom>
        </p:spPr>
        <p:txBody>
          <a:bodyPr vert="horz" lIns="99047" tIns="49523" rIns="99047" bIns="49523" rtlCol="0" anchor="b"/>
          <a:lstStyle>
            <a:lvl1pPr algn="l">
              <a:defRPr sz="1300"/>
            </a:lvl1pPr>
          </a:lstStyle>
          <a:p>
            <a:endParaRPr lang="de-AT"/>
          </a:p>
        </p:txBody>
      </p:sp>
      <p:sp>
        <p:nvSpPr>
          <p:cNvPr id="7" name="Foliennummernplatzhalter 6"/>
          <p:cNvSpPr>
            <a:spLocks noGrp="1"/>
          </p:cNvSpPr>
          <p:nvPr>
            <p:ph type="sldNum" sz="quarter" idx="5"/>
          </p:nvPr>
        </p:nvSpPr>
        <p:spPr>
          <a:xfrm>
            <a:off x="4021294" y="9721106"/>
            <a:ext cx="3076364" cy="511731"/>
          </a:xfrm>
          <a:prstGeom prst="rect">
            <a:avLst/>
          </a:prstGeom>
        </p:spPr>
        <p:txBody>
          <a:bodyPr vert="horz" lIns="99047" tIns="49523" rIns="99047" bIns="49523" rtlCol="0" anchor="b"/>
          <a:lstStyle>
            <a:lvl1pPr algn="r">
              <a:defRPr sz="1300"/>
            </a:lvl1pPr>
          </a:lstStyle>
          <a:p>
            <a:fld id="{27486028-9F70-4F47-A1E2-0EC91EC4E9CB}" type="slidenum">
              <a:rPr lang="de-AT" smtClean="0"/>
              <a:t>‹Nr.›</a:t>
            </a:fld>
            <a:endParaRPr lang="de-AT"/>
          </a:p>
        </p:txBody>
      </p:sp>
    </p:spTree>
    <p:extLst>
      <p:ext uri="{BB962C8B-B14F-4D97-AF65-F5344CB8AC3E}">
        <p14:creationId xmlns:p14="http://schemas.microsoft.com/office/powerpoint/2010/main" val="2582599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2</a:t>
            </a:fld>
            <a:endParaRPr lang="de-AT"/>
          </a:p>
        </p:txBody>
      </p:sp>
    </p:spTree>
    <p:extLst>
      <p:ext uri="{BB962C8B-B14F-4D97-AF65-F5344CB8AC3E}">
        <p14:creationId xmlns:p14="http://schemas.microsoft.com/office/powerpoint/2010/main" val="463780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27486028-9F70-4F47-A1E2-0EC91EC4E9CB}" type="slidenum">
              <a:rPr lang="de-AT" smtClean="0"/>
              <a:t>27</a:t>
            </a:fld>
            <a:endParaRPr lang="de-AT"/>
          </a:p>
        </p:txBody>
      </p:sp>
    </p:spTree>
    <p:extLst>
      <p:ext uri="{BB962C8B-B14F-4D97-AF65-F5344CB8AC3E}">
        <p14:creationId xmlns:p14="http://schemas.microsoft.com/office/powerpoint/2010/main" val="1220218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29</a:t>
            </a:fld>
            <a:endParaRPr lang="de-AT"/>
          </a:p>
        </p:txBody>
      </p:sp>
    </p:spTree>
    <p:extLst>
      <p:ext uri="{BB962C8B-B14F-4D97-AF65-F5344CB8AC3E}">
        <p14:creationId xmlns:p14="http://schemas.microsoft.com/office/powerpoint/2010/main" val="4244673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30</a:t>
            </a:fld>
            <a:endParaRPr lang="de-AT"/>
          </a:p>
        </p:txBody>
      </p:sp>
    </p:spTree>
    <p:extLst>
      <p:ext uri="{BB962C8B-B14F-4D97-AF65-F5344CB8AC3E}">
        <p14:creationId xmlns:p14="http://schemas.microsoft.com/office/powerpoint/2010/main" val="3604143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31</a:t>
            </a:fld>
            <a:endParaRPr lang="de-AT"/>
          </a:p>
        </p:txBody>
      </p:sp>
    </p:spTree>
    <p:extLst>
      <p:ext uri="{BB962C8B-B14F-4D97-AF65-F5344CB8AC3E}">
        <p14:creationId xmlns:p14="http://schemas.microsoft.com/office/powerpoint/2010/main" val="1723431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32</a:t>
            </a:fld>
            <a:endParaRPr lang="de-AT"/>
          </a:p>
        </p:txBody>
      </p:sp>
    </p:spTree>
    <p:extLst>
      <p:ext uri="{BB962C8B-B14F-4D97-AF65-F5344CB8AC3E}">
        <p14:creationId xmlns:p14="http://schemas.microsoft.com/office/powerpoint/2010/main" val="3339220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3</a:t>
            </a:fld>
            <a:endParaRPr lang="de-AT"/>
          </a:p>
        </p:txBody>
      </p:sp>
    </p:spTree>
    <p:extLst>
      <p:ext uri="{BB962C8B-B14F-4D97-AF65-F5344CB8AC3E}">
        <p14:creationId xmlns:p14="http://schemas.microsoft.com/office/powerpoint/2010/main" val="1727555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4</a:t>
            </a:fld>
            <a:endParaRPr lang="de-AT"/>
          </a:p>
        </p:txBody>
      </p:sp>
    </p:spTree>
    <p:extLst>
      <p:ext uri="{BB962C8B-B14F-4D97-AF65-F5344CB8AC3E}">
        <p14:creationId xmlns:p14="http://schemas.microsoft.com/office/powerpoint/2010/main" val="2687467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10</a:t>
            </a:fld>
            <a:endParaRPr lang="de-AT"/>
          </a:p>
        </p:txBody>
      </p:sp>
    </p:spTree>
    <p:extLst>
      <p:ext uri="{BB962C8B-B14F-4D97-AF65-F5344CB8AC3E}">
        <p14:creationId xmlns:p14="http://schemas.microsoft.com/office/powerpoint/2010/main" val="2960789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Quelle: https://stefansplatzerl.at/</a:t>
            </a:r>
          </a:p>
        </p:txBody>
      </p:sp>
      <p:sp>
        <p:nvSpPr>
          <p:cNvPr id="4" name="Foliennummernplatzhalter 3"/>
          <p:cNvSpPr>
            <a:spLocks noGrp="1"/>
          </p:cNvSpPr>
          <p:nvPr>
            <p:ph type="sldNum" sz="quarter" idx="5"/>
          </p:nvPr>
        </p:nvSpPr>
        <p:spPr/>
        <p:txBody>
          <a:bodyPr/>
          <a:lstStyle/>
          <a:p>
            <a:fld id="{27486028-9F70-4F47-A1E2-0EC91EC4E9CB}" type="slidenum">
              <a:rPr lang="de-AT" smtClean="0"/>
              <a:t>13</a:t>
            </a:fld>
            <a:endParaRPr lang="de-AT"/>
          </a:p>
        </p:txBody>
      </p:sp>
    </p:spTree>
    <p:extLst>
      <p:ext uri="{BB962C8B-B14F-4D97-AF65-F5344CB8AC3E}">
        <p14:creationId xmlns:p14="http://schemas.microsoft.com/office/powerpoint/2010/main" val="1546999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Welche Aufgaben der Daseinsvorsorge sind von der Gemeinde zu bewerkstelligen? IM Sinne von „wir sind alle Gemeinde“.</a:t>
            </a:r>
          </a:p>
        </p:txBody>
      </p:sp>
      <p:sp>
        <p:nvSpPr>
          <p:cNvPr id="4" name="Foliennummernplatzhalter 3"/>
          <p:cNvSpPr>
            <a:spLocks noGrp="1"/>
          </p:cNvSpPr>
          <p:nvPr>
            <p:ph type="sldNum" sz="quarter" idx="5"/>
          </p:nvPr>
        </p:nvSpPr>
        <p:spPr/>
        <p:txBody>
          <a:bodyPr/>
          <a:lstStyle/>
          <a:p>
            <a:fld id="{27486028-9F70-4F47-A1E2-0EC91EC4E9CB}" type="slidenum">
              <a:rPr lang="de-AT" smtClean="0"/>
              <a:t>16</a:t>
            </a:fld>
            <a:endParaRPr lang="de-AT"/>
          </a:p>
        </p:txBody>
      </p:sp>
    </p:spTree>
    <p:extLst>
      <p:ext uri="{BB962C8B-B14F-4D97-AF65-F5344CB8AC3E}">
        <p14:creationId xmlns:p14="http://schemas.microsoft.com/office/powerpoint/2010/main" val="799750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17</a:t>
            </a:fld>
            <a:endParaRPr lang="de-AT"/>
          </a:p>
        </p:txBody>
      </p:sp>
    </p:spTree>
    <p:extLst>
      <p:ext uri="{BB962C8B-B14F-4D97-AF65-F5344CB8AC3E}">
        <p14:creationId xmlns:p14="http://schemas.microsoft.com/office/powerpoint/2010/main" val="1411906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19</a:t>
            </a:fld>
            <a:endParaRPr lang="de-AT"/>
          </a:p>
        </p:txBody>
      </p:sp>
    </p:spTree>
    <p:extLst>
      <p:ext uri="{BB962C8B-B14F-4D97-AF65-F5344CB8AC3E}">
        <p14:creationId xmlns:p14="http://schemas.microsoft.com/office/powerpoint/2010/main" val="2163032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7486028-9F70-4F47-A1E2-0EC91EC4E9CB}" type="slidenum">
              <a:rPr lang="de-AT" smtClean="0"/>
              <a:t>20</a:t>
            </a:fld>
            <a:endParaRPr lang="de-AT"/>
          </a:p>
        </p:txBody>
      </p:sp>
    </p:spTree>
    <p:extLst>
      <p:ext uri="{BB962C8B-B14F-4D97-AF65-F5344CB8AC3E}">
        <p14:creationId xmlns:p14="http://schemas.microsoft.com/office/powerpoint/2010/main" val="38630806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85248" y="0"/>
            <a:ext cx="2206752" cy="5547360"/>
          </a:xfrm>
          <a:prstGeom prst="rect">
            <a:avLst/>
          </a:prstGeom>
        </p:spPr>
      </p:pic>
      <p:sp>
        <p:nvSpPr>
          <p:cNvPr id="2" name="Titel 1"/>
          <p:cNvSpPr>
            <a:spLocks noGrp="1"/>
          </p:cNvSpPr>
          <p:nvPr>
            <p:ph type="ctrTitle"/>
          </p:nvPr>
        </p:nvSpPr>
        <p:spPr>
          <a:xfrm>
            <a:off x="914400" y="2130426"/>
            <a:ext cx="8637984" cy="1470025"/>
          </a:xfrm>
        </p:spPr>
        <p:txBody>
          <a:bodyPr>
            <a:normAutofit/>
          </a:bodyPr>
          <a:lstStyle>
            <a:lvl1pPr>
              <a:defRPr sz="2800" b="0"/>
            </a:lvl1pPr>
          </a:lstStyle>
          <a:p>
            <a:r>
              <a:rPr lang="de-DE" dirty="0"/>
              <a:t>Titelmasterformat durch Klicken bearbeiten</a:t>
            </a:r>
            <a:endParaRPr lang="de-AT" dirty="0"/>
          </a:p>
        </p:txBody>
      </p:sp>
      <p:sp>
        <p:nvSpPr>
          <p:cNvPr id="3" name="Untertitel 2"/>
          <p:cNvSpPr>
            <a:spLocks noGrp="1"/>
          </p:cNvSpPr>
          <p:nvPr>
            <p:ph type="subTitle" idx="1"/>
          </p:nvPr>
        </p:nvSpPr>
        <p:spPr>
          <a:xfrm>
            <a:off x="911424" y="3886200"/>
            <a:ext cx="8160907" cy="1270992"/>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AT"/>
          </a:p>
        </p:txBody>
      </p:sp>
      <p:sp>
        <p:nvSpPr>
          <p:cNvPr id="4" name="Datumsplatzhalter 3"/>
          <p:cNvSpPr>
            <a:spLocks noGrp="1"/>
          </p:cNvSpPr>
          <p:nvPr>
            <p:ph type="dt" sz="half" idx="10"/>
          </p:nvPr>
        </p:nvSpPr>
        <p:spPr/>
        <p:txBody>
          <a:bodyPr/>
          <a:lstStyle/>
          <a:p>
            <a:fld id="{0E216214-1E84-49D6-A9C4-CCE2B026DF0B}" type="datetime1">
              <a:rPr lang="de-AT" smtClean="0"/>
              <a:t>06.12.2023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3771094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p:txBody>
          <a:bodyPr/>
          <a:lstStyle/>
          <a:p>
            <a:fld id="{80447CF3-ABA5-4595-BCCA-AB664A93DCC1}" type="datetime1">
              <a:rPr lang="de-AT" smtClean="0"/>
              <a:t>06.12.2023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3432127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p:txBody>
          <a:bodyPr/>
          <a:lstStyle/>
          <a:p>
            <a:fld id="{A68EC410-C2A4-41DA-A3AE-7576433E6955}" type="datetime1">
              <a:rPr lang="de-AT" smtClean="0"/>
              <a:t>06.12.2023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1669655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age_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933729"/>
      </p:ext>
    </p:extLst>
  </p:cSld>
  <p:clrMapOvr>
    <a:masterClrMapping/>
  </p:clrMapOvr>
  <p:extLst>
    <p:ext uri="{DCECCB84-F9BA-43D5-87BE-67443E8EF086}">
      <p15:sldGuideLst xmlns:p15="http://schemas.microsoft.com/office/powerpoint/2012/main">
        <p15:guide id="1" orient="horz" pos="2160">
          <p15:clr>
            <a:srgbClr val="FBAE40"/>
          </p15:clr>
        </p15:guide>
        <p15:guide id="2" pos="453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778098"/>
          </a:xfrm>
        </p:spPr>
        <p:txBody>
          <a:bodyPr>
            <a:normAutofit/>
          </a:bodyPr>
          <a:lstStyle>
            <a:lvl1pPr algn="l">
              <a:defRPr sz="2800" u="none"/>
            </a:lvl1pPr>
          </a:lstStyle>
          <a:p>
            <a:r>
              <a:rPr lang="de-DE"/>
              <a:t>Titelmasterformat durch Klicken bearbeiten</a:t>
            </a:r>
            <a:endParaRPr lang="de-AT"/>
          </a:p>
        </p:txBody>
      </p:sp>
      <p:sp>
        <p:nvSpPr>
          <p:cNvPr id="3" name="Inhaltsplatzhalter 2"/>
          <p:cNvSpPr>
            <a:spLocks noGrp="1"/>
          </p:cNvSpPr>
          <p:nvPr>
            <p:ph idx="1"/>
          </p:nvPr>
        </p:nvSpPr>
        <p:spPr>
          <a:xfrm>
            <a:off x="609600" y="1268760"/>
            <a:ext cx="10972800" cy="4857403"/>
          </a:xfrm>
        </p:spPr>
        <p:txBody>
          <a:bodyPr>
            <a:normAutofit/>
          </a:bodyPr>
          <a:lstStyle>
            <a:lvl1pPr marL="180975" indent="-180975">
              <a:defRPr sz="2000"/>
            </a:lvl1pPr>
            <a:lvl2pPr marL="542925" indent="-285750">
              <a:buFont typeface="Symbol" pitchFamily="18" charset="2"/>
              <a:buChar char="-"/>
              <a:defRPr sz="1800"/>
            </a:lvl2pPr>
            <a:lvl3pPr marL="809625" indent="-228600">
              <a:buFont typeface="Symbol" pitchFamily="18" charset="2"/>
              <a:buChar char="-"/>
              <a:defRPr sz="1600"/>
            </a:lvl3pPr>
            <a:lvl4pPr marL="1162050" indent="-228600">
              <a:defRPr sz="1400"/>
            </a:lvl4pPr>
            <a:lvl5pPr marL="1524000" indent="-228600">
              <a:defRPr sz="14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oliennummernplatzhalter 5"/>
          <p:cNvSpPr>
            <a:spLocks noGrp="1"/>
          </p:cNvSpPr>
          <p:nvPr>
            <p:ph type="sldNum" sz="quarter" idx="12"/>
          </p:nvPr>
        </p:nvSpPr>
        <p:spPr/>
        <p:txBody>
          <a:bodyPr/>
          <a:lstStyle/>
          <a:p>
            <a:fld id="{7509601B-E515-48E8-8162-EDD1337032B2}" type="slidenum">
              <a:rPr lang="de-AT" smtClean="0"/>
              <a:t>‹Nr.›</a:t>
            </a:fld>
            <a:endParaRPr lang="de-AT"/>
          </a:p>
        </p:txBody>
      </p:sp>
      <p:cxnSp>
        <p:nvCxnSpPr>
          <p:cNvPr id="10" name="Gerade Verbindung 9"/>
          <p:cNvCxnSpPr/>
          <p:nvPr userDrawn="1"/>
        </p:nvCxnSpPr>
        <p:spPr>
          <a:xfrm>
            <a:off x="695400" y="980728"/>
            <a:ext cx="11471200" cy="0"/>
          </a:xfrm>
          <a:prstGeom prst="line">
            <a:avLst/>
          </a:prstGeom>
          <a:ln w="15875">
            <a:solidFill>
              <a:srgbClr val="8C070A"/>
            </a:solidFill>
          </a:ln>
        </p:spPr>
        <p:style>
          <a:lnRef idx="1">
            <a:schemeClr val="accent1"/>
          </a:lnRef>
          <a:fillRef idx="0">
            <a:schemeClr val="accent1"/>
          </a:fillRef>
          <a:effectRef idx="0">
            <a:schemeClr val="accent1"/>
          </a:effectRef>
          <a:fontRef idx="minor">
            <a:schemeClr val="tx1"/>
          </a:fontRef>
        </p:style>
      </p:cxnSp>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7917" y="6271754"/>
            <a:ext cx="907275" cy="439649"/>
          </a:xfrm>
          <a:prstGeom prst="rect">
            <a:avLst/>
          </a:prstGeom>
        </p:spPr>
      </p:pic>
    </p:spTree>
    <p:extLst>
      <p:ext uri="{BB962C8B-B14F-4D97-AF65-F5344CB8AC3E}">
        <p14:creationId xmlns:p14="http://schemas.microsoft.com/office/powerpoint/2010/main" val="2560186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6082E1F-30BB-40D3-82A1-B5A9293D747C}" type="datetime1">
              <a:rPr lang="de-AT" smtClean="0"/>
              <a:t>06.12.2023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1857811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p:cNvSpPr>
            <a:spLocks noGrp="1"/>
          </p:cNvSpPr>
          <p:nvPr>
            <p:ph type="dt" sz="half" idx="10"/>
          </p:nvPr>
        </p:nvSpPr>
        <p:spPr/>
        <p:txBody>
          <a:bodyPr/>
          <a:lstStyle/>
          <a:p>
            <a:fld id="{568795D5-CD98-45A9-98C5-823FAB9F36EF}" type="datetime1">
              <a:rPr lang="de-AT" smtClean="0"/>
              <a:t>06.12.2023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124740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p:cNvSpPr>
            <a:spLocks noGrp="1"/>
          </p:cNvSpPr>
          <p:nvPr>
            <p:ph type="dt" sz="half" idx="10"/>
          </p:nvPr>
        </p:nvSpPr>
        <p:spPr/>
        <p:txBody>
          <a:bodyPr/>
          <a:lstStyle/>
          <a:p>
            <a:fld id="{E4349C75-6ADC-4683-A86D-85A5C52025A3}" type="datetime1">
              <a:rPr lang="de-AT" smtClean="0"/>
              <a:t>06.12.2023</a:t>
            </a:fld>
            <a:endParaRPr lang="de-AT"/>
          </a:p>
        </p:txBody>
      </p:sp>
      <p:sp>
        <p:nvSpPr>
          <p:cNvPr id="8" name="Fußzeilenplatzhalter 7"/>
          <p:cNvSpPr>
            <a:spLocks noGrp="1"/>
          </p:cNvSpPr>
          <p:nvPr>
            <p:ph type="ftr" sz="quarter" idx="11"/>
          </p:nvPr>
        </p:nvSpPr>
        <p:spPr/>
        <p:txBody>
          <a:bodyPr/>
          <a:lstStyle/>
          <a:p>
            <a:endParaRPr lang="de-AT"/>
          </a:p>
        </p:txBody>
      </p:sp>
      <p:sp>
        <p:nvSpPr>
          <p:cNvPr id="9" name="Foliennummernplatzhalter 8"/>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16045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Datumsplatzhalter 2"/>
          <p:cNvSpPr>
            <a:spLocks noGrp="1"/>
          </p:cNvSpPr>
          <p:nvPr>
            <p:ph type="dt" sz="half" idx="10"/>
          </p:nvPr>
        </p:nvSpPr>
        <p:spPr/>
        <p:txBody>
          <a:bodyPr/>
          <a:lstStyle/>
          <a:p>
            <a:fld id="{44CE2983-14B1-4E7A-916F-841B958174B8}" type="datetime1">
              <a:rPr lang="de-AT" smtClean="0"/>
              <a:t>06.12.2023</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165946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4DA7A3F-58AD-41A5-A31F-CCD09893D651}" type="datetime1">
              <a:rPr lang="de-AT" smtClean="0"/>
              <a:t>06.12.2023</a:t>
            </a:fld>
            <a:endParaRPr lang="de-AT"/>
          </a:p>
        </p:txBody>
      </p:sp>
      <p:sp>
        <p:nvSpPr>
          <p:cNvPr id="3" name="Fußzeilenplatzhalter 2"/>
          <p:cNvSpPr>
            <a:spLocks noGrp="1"/>
          </p:cNvSpPr>
          <p:nvPr>
            <p:ph type="ftr" sz="quarter" idx="11"/>
          </p:nvPr>
        </p:nvSpPr>
        <p:spPr/>
        <p:txBody>
          <a:bodyPr/>
          <a:lstStyle/>
          <a:p>
            <a:endParaRPr lang="de-AT"/>
          </a:p>
        </p:txBody>
      </p:sp>
      <p:sp>
        <p:nvSpPr>
          <p:cNvPr id="4" name="Foliennummernplatzhalter 3"/>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2208623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F52A9C8A-A506-459D-8B7C-82C48A83F4EA}" type="datetime1">
              <a:rPr lang="de-AT" smtClean="0"/>
              <a:t>06.12.2023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4157995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228C7018-E666-4AED-ACA7-36DD9E57306F}" type="datetime1">
              <a:rPr lang="de-AT" smtClean="0"/>
              <a:t>06.12.2023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509601B-E515-48E8-8162-EDD1337032B2}" type="slidenum">
              <a:rPr lang="de-AT" smtClean="0"/>
              <a:t>‹Nr.›</a:t>
            </a:fld>
            <a:endParaRPr lang="de-AT"/>
          </a:p>
        </p:txBody>
      </p:sp>
    </p:spTree>
    <p:extLst>
      <p:ext uri="{BB962C8B-B14F-4D97-AF65-F5344CB8AC3E}">
        <p14:creationId xmlns:p14="http://schemas.microsoft.com/office/powerpoint/2010/main" val="205434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5E15D6-12FB-455C-BB9A-71B7BB298941}" type="datetime1">
              <a:rPr lang="de-AT" smtClean="0"/>
              <a:t>06.12.2023</a:t>
            </a:fld>
            <a:endParaRPr lang="de-AT"/>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09601B-E515-48E8-8162-EDD1337032B2}" type="slidenum">
              <a:rPr lang="de-AT" smtClean="0"/>
              <a:t>‹Nr.›</a:t>
            </a:fld>
            <a:endParaRPr lang="de-AT"/>
          </a:p>
        </p:txBody>
      </p:sp>
    </p:spTree>
    <p:extLst>
      <p:ext uri="{BB962C8B-B14F-4D97-AF65-F5344CB8AC3E}">
        <p14:creationId xmlns:p14="http://schemas.microsoft.com/office/powerpoint/2010/main" val="1995866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3200" kern="1200">
          <a:solidFill>
            <a:schemeClr val="tx1"/>
          </a:solidFill>
          <a:latin typeface="Helvetic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6" Type="http://schemas.openxmlformats.org/officeDocument/2006/relationships/customXml" Target="../ink/ink11.xml"/><Relationship Id="rId252" Type="http://schemas.openxmlformats.org/officeDocument/2006/relationships/customXml" Target="../ink/ink29.xml"/><Relationship Id="rId273" Type="http://schemas.openxmlformats.org/officeDocument/2006/relationships/customXml" Target="../ink/ink50.xml"/><Relationship Id="rId294" Type="http://schemas.openxmlformats.org/officeDocument/2006/relationships/customXml" Target="../ink/ink71.xml"/><Relationship Id="rId299" Type="http://schemas.openxmlformats.org/officeDocument/2006/relationships/customXml" Target="../ink/ink76.xml"/><Relationship Id="rId303" Type="http://schemas.openxmlformats.org/officeDocument/2006/relationships/customXml" Target="../ink/ink80.xml"/><Relationship Id="rId308" Type="http://schemas.openxmlformats.org/officeDocument/2006/relationships/customXml" Target="../ink/ink85.xml"/><Relationship Id="rId231" Type="http://schemas.openxmlformats.org/officeDocument/2006/relationships/image" Target="../media/image158.png"/><Relationship Id="rId21" Type="http://schemas.openxmlformats.org/officeDocument/2006/relationships/image" Target="../media/image67.png"/><Relationship Id="rId84" Type="http://schemas.openxmlformats.org/officeDocument/2006/relationships/customXml" Target="../ink/ink13.xml"/><Relationship Id="rId42" Type="http://schemas.openxmlformats.org/officeDocument/2006/relationships/image" Target="../media/image76.png"/><Relationship Id="rId63" Type="http://schemas.openxmlformats.org/officeDocument/2006/relationships/image" Target="../media/image83.png"/><Relationship Id="rId175" Type="http://schemas.openxmlformats.org/officeDocument/2006/relationships/image" Target="../media/image131.png"/><Relationship Id="rId247" Type="http://schemas.openxmlformats.org/officeDocument/2006/relationships/customXml" Target="../ink/ink24.xml"/><Relationship Id="rId196" Type="http://schemas.openxmlformats.org/officeDocument/2006/relationships/image" Target="../media/image141.png"/><Relationship Id="rId200" Type="http://schemas.openxmlformats.org/officeDocument/2006/relationships/image" Target="../media/image143.png"/><Relationship Id="rId16" Type="http://schemas.openxmlformats.org/officeDocument/2006/relationships/customXml" Target="../ink/ink6.xml"/><Relationship Id="rId242" Type="http://schemas.openxmlformats.org/officeDocument/2006/relationships/customXml" Target="../ink/ink19.xml"/><Relationship Id="rId263" Type="http://schemas.openxmlformats.org/officeDocument/2006/relationships/customXml" Target="../ink/ink40.xml"/><Relationship Id="rId268" Type="http://schemas.openxmlformats.org/officeDocument/2006/relationships/customXml" Target="../ink/ink45.xml"/><Relationship Id="rId284" Type="http://schemas.openxmlformats.org/officeDocument/2006/relationships/customXml" Target="../ink/ink61.xml"/><Relationship Id="rId289" Type="http://schemas.openxmlformats.org/officeDocument/2006/relationships/customXml" Target="../ink/ink66.xml"/><Relationship Id="rId221" Type="http://schemas.openxmlformats.org/officeDocument/2006/relationships/image" Target="../media/image153.png"/><Relationship Id="rId319" Type="http://schemas.openxmlformats.org/officeDocument/2006/relationships/customXml" Target="../ink/ink96.xml"/><Relationship Id="rId11" Type="http://schemas.openxmlformats.org/officeDocument/2006/relationships/image" Target="../media/image62.png"/><Relationship Id="rId58" Type="http://schemas.openxmlformats.org/officeDocument/2006/relationships/image" Target="../media/image60.png"/><Relationship Id="rId79" Type="http://schemas.openxmlformats.org/officeDocument/2006/relationships/image" Target="../media/image91.png"/><Relationship Id="rId128" Type="http://schemas.openxmlformats.org/officeDocument/2006/relationships/image" Target="../media/image108.png"/><Relationship Id="rId314" Type="http://schemas.openxmlformats.org/officeDocument/2006/relationships/customXml" Target="../ink/ink91.xml"/><Relationship Id="rId5" Type="http://schemas.openxmlformats.org/officeDocument/2006/relationships/customXml" Target="../ink/ink2.xml"/><Relationship Id="rId237" Type="http://schemas.openxmlformats.org/officeDocument/2006/relationships/customXml" Target="../ink/ink15.xml"/><Relationship Id="rId181" Type="http://schemas.openxmlformats.org/officeDocument/2006/relationships/image" Target="../media/image134.png"/><Relationship Id="rId186" Type="http://schemas.openxmlformats.org/officeDocument/2006/relationships/image" Target="../media/image136.png"/><Relationship Id="rId253" Type="http://schemas.openxmlformats.org/officeDocument/2006/relationships/customXml" Target="../ink/ink30.xml"/><Relationship Id="rId258" Type="http://schemas.openxmlformats.org/officeDocument/2006/relationships/customXml" Target="../ink/ink35.xml"/><Relationship Id="rId274" Type="http://schemas.openxmlformats.org/officeDocument/2006/relationships/customXml" Target="../ink/ink51.xml"/><Relationship Id="rId279" Type="http://schemas.openxmlformats.org/officeDocument/2006/relationships/customXml" Target="../ink/ink56.xml"/><Relationship Id="rId295" Type="http://schemas.openxmlformats.org/officeDocument/2006/relationships/customXml" Target="../ink/ink72.xml"/><Relationship Id="rId309" Type="http://schemas.openxmlformats.org/officeDocument/2006/relationships/customXml" Target="../ink/ink86.xml"/><Relationship Id="rId22" Type="http://schemas.openxmlformats.org/officeDocument/2006/relationships/customXml" Target="../ink/ink9.xml"/><Relationship Id="rId69" Type="http://schemas.openxmlformats.org/officeDocument/2006/relationships/image" Target="../media/image86.png"/><Relationship Id="rId290" Type="http://schemas.openxmlformats.org/officeDocument/2006/relationships/customXml" Target="../ink/ink67.xml"/><Relationship Id="rId304" Type="http://schemas.openxmlformats.org/officeDocument/2006/relationships/customXml" Target="../ink/ink81.xml"/><Relationship Id="rId320" Type="http://schemas.openxmlformats.org/officeDocument/2006/relationships/customXml" Target="../ink/ink97.xml"/><Relationship Id="rId85" Type="http://schemas.openxmlformats.org/officeDocument/2006/relationships/image" Target="../media/image70.png"/><Relationship Id="rId171" Type="http://schemas.openxmlformats.org/officeDocument/2006/relationships/image" Target="../media/image129.png"/><Relationship Id="rId192" Type="http://schemas.openxmlformats.org/officeDocument/2006/relationships/image" Target="../media/image139.png"/><Relationship Id="rId206" Type="http://schemas.openxmlformats.org/officeDocument/2006/relationships/image" Target="../media/image146.png"/><Relationship Id="rId227" Type="http://schemas.openxmlformats.org/officeDocument/2006/relationships/image" Target="../media/image156.png"/><Relationship Id="rId243" Type="http://schemas.openxmlformats.org/officeDocument/2006/relationships/customXml" Target="../ink/ink20.xml"/><Relationship Id="rId248" Type="http://schemas.openxmlformats.org/officeDocument/2006/relationships/customXml" Target="../ink/ink25.xml"/><Relationship Id="rId264" Type="http://schemas.openxmlformats.org/officeDocument/2006/relationships/customXml" Target="../ink/ink41.xml"/><Relationship Id="rId269" Type="http://schemas.openxmlformats.org/officeDocument/2006/relationships/customXml" Target="../ink/ink46.xml"/><Relationship Id="rId285" Type="http://schemas.openxmlformats.org/officeDocument/2006/relationships/customXml" Target="../ink/ink62.xml"/><Relationship Id="rId12" Type="http://schemas.openxmlformats.org/officeDocument/2006/relationships/customXml" Target="../ink/ink4.xml"/><Relationship Id="rId17" Type="http://schemas.openxmlformats.org/officeDocument/2006/relationships/image" Target="../media/image65.png"/><Relationship Id="rId280" Type="http://schemas.openxmlformats.org/officeDocument/2006/relationships/customXml" Target="../ink/ink57.xml"/><Relationship Id="rId33" Type="http://schemas.openxmlformats.org/officeDocument/2006/relationships/image" Target="../media/image73.png"/><Relationship Id="rId310" Type="http://schemas.openxmlformats.org/officeDocument/2006/relationships/customXml" Target="../ink/ink87.xml"/><Relationship Id="rId315" Type="http://schemas.openxmlformats.org/officeDocument/2006/relationships/customXml" Target="../ink/ink92.xml"/><Relationship Id="rId96" Type="http://schemas.openxmlformats.org/officeDocument/2006/relationships/image" Target="../media/image94.png"/><Relationship Id="rId54" Type="http://schemas.openxmlformats.org/officeDocument/2006/relationships/image" Target="../media/image58.png"/><Relationship Id="rId75" Type="http://schemas.openxmlformats.org/officeDocument/2006/relationships/image" Target="../media/image89.png"/><Relationship Id="rId217" Type="http://schemas.openxmlformats.org/officeDocument/2006/relationships/image" Target="../media/image151.png"/><Relationship Id="rId1" Type="http://schemas.openxmlformats.org/officeDocument/2006/relationships/slideLayout" Target="../slideLayouts/slideLayout2.xml"/><Relationship Id="rId238" Type="http://schemas.openxmlformats.org/officeDocument/2006/relationships/customXml" Target="../ink/ink16.xml"/><Relationship Id="rId254" Type="http://schemas.openxmlformats.org/officeDocument/2006/relationships/customXml" Target="../ink/ink31.xml"/><Relationship Id="rId259" Type="http://schemas.openxmlformats.org/officeDocument/2006/relationships/customXml" Target="../ink/ink36.xml"/><Relationship Id="rId212" Type="http://schemas.openxmlformats.org/officeDocument/2006/relationships/image" Target="../media/image149.png"/><Relationship Id="rId15" Type="http://schemas.openxmlformats.org/officeDocument/2006/relationships/image" Target="../media/image64.png"/><Relationship Id="rId23" Type="http://schemas.openxmlformats.org/officeDocument/2006/relationships/image" Target="../media/image68.png"/><Relationship Id="rId262" Type="http://schemas.openxmlformats.org/officeDocument/2006/relationships/customXml" Target="../ink/ink39.xml"/><Relationship Id="rId270" Type="http://schemas.openxmlformats.org/officeDocument/2006/relationships/customXml" Target="../ink/ink47.xml"/><Relationship Id="rId275" Type="http://schemas.openxmlformats.org/officeDocument/2006/relationships/customXml" Target="../ink/ink52.xml"/><Relationship Id="rId283" Type="http://schemas.openxmlformats.org/officeDocument/2006/relationships/customXml" Target="../ink/ink60.xml"/><Relationship Id="rId291" Type="http://schemas.openxmlformats.org/officeDocument/2006/relationships/customXml" Target="../ink/ink68.xml"/><Relationship Id="rId296" Type="http://schemas.openxmlformats.org/officeDocument/2006/relationships/customXml" Target="../ink/ink73.xml"/><Relationship Id="rId300" Type="http://schemas.openxmlformats.org/officeDocument/2006/relationships/customXml" Target="../ink/ink77.xml"/><Relationship Id="rId305" Type="http://schemas.openxmlformats.org/officeDocument/2006/relationships/customXml" Target="../ink/ink82.xml"/><Relationship Id="rId313" Type="http://schemas.openxmlformats.org/officeDocument/2006/relationships/customXml" Target="../ink/ink90.xml"/><Relationship Id="rId318" Type="http://schemas.openxmlformats.org/officeDocument/2006/relationships/customXml" Target="../ink/ink95.xml"/><Relationship Id="rId10" Type="http://schemas.openxmlformats.org/officeDocument/2006/relationships/customXml" Target="../ink/ink3.xml"/><Relationship Id="rId81" Type="http://schemas.openxmlformats.org/officeDocument/2006/relationships/image" Target="../media/image270.emf"/><Relationship Id="rId52" Type="http://schemas.openxmlformats.org/officeDocument/2006/relationships/image" Target="../media/image81.png"/><Relationship Id="rId94" Type="http://schemas.openxmlformats.org/officeDocument/2006/relationships/image" Target="../media/image93.png"/><Relationship Id="rId65" Type="http://schemas.openxmlformats.org/officeDocument/2006/relationships/image" Target="../media/image84.png"/><Relationship Id="rId73" Type="http://schemas.openxmlformats.org/officeDocument/2006/relationships/image" Target="../media/image88.png"/><Relationship Id="rId169" Type="http://schemas.openxmlformats.org/officeDocument/2006/relationships/image" Target="../media/image128.png"/><Relationship Id="rId177" Type="http://schemas.openxmlformats.org/officeDocument/2006/relationships/image" Target="../media/image132.png"/><Relationship Id="rId198" Type="http://schemas.openxmlformats.org/officeDocument/2006/relationships/image" Target="../media/image142.png"/><Relationship Id="rId4" Type="http://schemas.openxmlformats.org/officeDocument/2006/relationships/image" Target="../media/image27.emf"/><Relationship Id="rId9" Type="http://schemas.openxmlformats.org/officeDocument/2006/relationships/image" Target="../media/image61.png"/><Relationship Id="rId236" Type="http://schemas.openxmlformats.org/officeDocument/2006/relationships/customXml" Target="../ink/ink14.xml"/><Relationship Id="rId244" Type="http://schemas.openxmlformats.org/officeDocument/2006/relationships/customXml" Target="../ink/ink21.xml"/><Relationship Id="rId249" Type="http://schemas.openxmlformats.org/officeDocument/2006/relationships/customXml" Target="../ink/ink26.xml"/><Relationship Id="rId257" Type="http://schemas.openxmlformats.org/officeDocument/2006/relationships/customXml" Target="../ink/ink34.xml"/><Relationship Id="rId278" Type="http://schemas.openxmlformats.org/officeDocument/2006/relationships/customXml" Target="../ink/ink55.xml"/><Relationship Id="rId202" Type="http://schemas.openxmlformats.org/officeDocument/2006/relationships/image" Target="../media/image144.png"/><Relationship Id="rId210" Type="http://schemas.openxmlformats.org/officeDocument/2006/relationships/image" Target="../media/image148.png"/><Relationship Id="rId223" Type="http://schemas.openxmlformats.org/officeDocument/2006/relationships/image" Target="../media/image154.png"/><Relationship Id="rId13" Type="http://schemas.openxmlformats.org/officeDocument/2006/relationships/image" Target="../media/image63.png"/><Relationship Id="rId18" Type="http://schemas.openxmlformats.org/officeDocument/2006/relationships/customXml" Target="../ink/ink7.xml"/><Relationship Id="rId260" Type="http://schemas.openxmlformats.org/officeDocument/2006/relationships/customXml" Target="../ink/ink37.xml"/><Relationship Id="rId265" Type="http://schemas.openxmlformats.org/officeDocument/2006/relationships/customXml" Target="../ink/ink42.xml"/><Relationship Id="rId281" Type="http://schemas.openxmlformats.org/officeDocument/2006/relationships/customXml" Target="../ink/ink58.xml"/><Relationship Id="rId286" Type="http://schemas.openxmlformats.org/officeDocument/2006/relationships/customXml" Target="../ink/ink63.xml"/><Relationship Id="rId316" Type="http://schemas.openxmlformats.org/officeDocument/2006/relationships/customXml" Target="../ink/ink93.xml"/><Relationship Id="rId50" Type="http://schemas.openxmlformats.org/officeDocument/2006/relationships/image" Target="../media/image80.png"/><Relationship Id="rId188" Type="http://schemas.openxmlformats.org/officeDocument/2006/relationships/image" Target="../media/image137.png"/><Relationship Id="rId311" Type="http://schemas.openxmlformats.org/officeDocument/2006/relationships/customXml" Target="../ink/ink88.xml"/><Relationship Id="rId239" Type="http://schemas.openxmlformats.org/officeDocument/2006/relationships/image" Target="../media/image31.emf"/><Relationship Id="rId92" Type="http://schemas.openxmlformats.org/officeDocument/2006/relationships/image" Target="../media/image92.png"/><Relationship Id="rId71" Type="http://schemas.openxmlformats.org/officeDocument/2006/relationships/image" Target="../media/image87.png"/><Relationship Id="rId2" Type="http://schemas.openxmlformats.org/officeDocument/2006/relationships/notesSlide" Target="../notesSlides/notesSlide10.xml"/><Relationship Id="rId250" Type="http://schemas.openxmlformats.org/officeDocument/2006/relationships/customXml" Target="../ink/ink27.xml"/><Relationship Id="rId255" Type="http://schemas.openxmlformats.org/officeDocument/2006/relationships/customXml" Target="../ink/ink32.xml"/><Relationship Id="rId271" Type="http://schemas.openxmlformats.org/officeDocument/2006/relationships/customXml" Target="../ink/ink48.xml"/><Relationship Id="rId276" Type="http://schemas.openxmlformats.org/officeDocument/2006/relationships/customXml" Target="../ink/ink53.xml"/><Relationship Id="rId29" Type="http://schemas.openxmlformats.org/officeDocument/2006/relationships/image" Target="../media/image71.png"/><Relationship Id="rId292" Type="http://schemas.openxmlformats.org/officeDocument/2006/relationships/customXml" Target="../ink/ink69.xml"/><Relationship Id="rId297" Type="http://schemas.openxmlformats.org/officeDocument/2006/relationships/customXml" Target="../ink/ink74.xml"/><Relationship Id="rId306" Type="http://schemas.openxmlformats.org/officeDocument/2006/relationships/customXml" Target="../ink/ink83.xml"/><Relationship Id="rId24" Type="http://schemas.openxmlformats.org/officeDocument/2006/relationships/customXml" Target="../ink/ink10.xml"/><Relationship Id="rId301" Type="http://schemas.openxmlformats.org/officeDocument/2006/relationships/customXml" Target="../ink/ink78.xml"/><Relationship Id="rId82" Type="http://schemas.openxmlformats.org/officeDocument/2006/relationships/customXml" Target="../ink/ink12.xml"/><Relationship Id="rId61" Type="http://schemas.openxmlformats.org/officeDocument/2006/relationships/image" Target="../media/image82.png"/><Relationship Id="rId173" Type="http://schemas.openxmlformats.org/officeDocument/2006/relationships/image" Target="../media/image130.png"/><Relationship Id="rId194" Type="http://schemas.openxmlformats.org/officeDocument/2006/relationships/image" Target="../media/image140.png"/><Relationship Id="rId208" Type="http://schemas.openxmlformats.org/officeDocument/2006/relationships/image" Target="../media/image147.png"/><Relationship Id="rId229" Type="http://schemas.openxmlformats.org/officeDocument/2006/relationships/image" Target="../media/image157.png"/><Relationship Id="rId19" Type="http://schemas.openxmlformats.org/officeDocument/2006/relationships/image" Target="../media/image66.png"/><Relationship Id="rId240" Type="http://schemas.openxmlformats.org/officeDocument/2006/relationships/customXml" Target="../ink/ink17.xml"/><Relationship Id="rId245" Type="http://schemas.openxmlformats.org/officeDocument/2006/relationships/customXml" Target="../ink/ink22.xml"/><Relationship Id="rId261" Type="http://schemas.openxmlformats.org/officeDocument/2006/relationships/customXml" Target="../ink/ink38.xml"/><Relationship Id="rId266" Type="http://schemas.openxmlformats.org/officeDocument/2006/relationships/customXml" Target="../ink/ink43.xml"/><Relationship Id="rId287" Type="http://schemas.openxmlformats.org/officeDocument/2006/relationships/customXml" Target="../ink/ink64.xml"/><Relationship Id="rId14" Type="http://schemas.openxmlformats.org/officeDocument/2006/relationships/customXml" Target="../ink/ink5.xml"/><Relationship Id="rId56" Type="http://schemas.openxmlformats.org/officeDocument/2006/relationships/image" Target="../media/image59.png"/><Relationship Id="rId77" Type="http://schemas.openxmlformats.org/officeDocument/2006/relationships/image" Target="../media/image90.png"/><Relationship Id="rId282" Type="http://schemas.openxmlformats.org/officeDocument/2006/relationships/customXml" Target="../ink/ink59.xml"/><Relationship Id="rId35" Type="http://schemas.openxmlformats.org/officeDocument/2006/relationships/image" Target="../media/image74.png"/><Relationship Id="rId100" Type="http://schemas.openxmlformats.org/officeDocument/2006/relationships/image" Target="../media/image96.png"/><Relationship Id="rId312" Type="http://schemas.openxmlformats.org/officeDocument/2006/relationships/customXml" Target="../ink/ink89.xml"/><Relationship Id="rId317" Type="http://schemas.openxmlformats.org/officeDocument/2006/relationships/customXml" Target="../ink/ink94.xml"/><Relationship Id="rId98" Type="http://schemas.openxmlformats.org/officeDocument/2006/relationships/image" Target="../media/image95.png"/><Relationship Id="rId184" Type="http://schemas.openxmlformats.org/officeDocument/2006/relationships/image" Target="../media/image135.png"/><Relationship Id="rId219" Type="http://schemas.openxmlformats.org/officeDocument/2006/relationships/image" Target="../media/image152.png"/><Relationship Id="rId3" Type="http://schemas.openxmlformats.org/officeDocument/2006/relationships/customXml" Target="../ink/ink1.xml"/><Relationship Id="rId235" Type="http://schemas.openxmlformats.org/officeDocument/2006/relationships/image" Target="../media/image300.emf"/><Relationship Id="rId251" Type="http://schemas.openxmlformats.org/officeDocument/2006/relationships/customXml" Target="../ink/ink28.xml"/><Relationship Id="rId256" Type="http://schemas.openxmlformats.org/officeDocument/2006/relationships/customXml" Target="../ink/ink33.xml"/><Relationship Id="rId277" Type="http://schemas.openxmlformats.org/officeDocument/2006/relationships/customXml" Target="../ink/ink54.xml"/><Relationship Id="rId298" Type="http://schemas.openxmlformats.org/officeDocument/2006/relationships/customXml" Target="../ink/ink75.xml"/><Relationship Id="rId214" Type="http://schemas.openxmlformats.org/officeDocument/2006/relationships/image" Target="../media/image150.png"/><Relationship Id="rId25" Type="http://schemas.openxmlformats.org/officeDocument/2006/relationships/image" Target="../media/image69.png"/><Relationship Id="rId67" Type="http://schemas.openxmlformats.org/officeDocument/2006/relationships/image" Target="../media/image85.png"/><Relationship Id="rId272" Type="http://schemas.openxmlformats.org/officeDocument/2006/relationships/customXml" Target="../ink/ink49.xml"/><Relationship Id="rId293" Type="http://schemas.openxmlformats.org/officeDocument/2006/relationships/customXml" Target="../ink/ink70.xml"/><Relationship Id="rId302" Type="http://schemas.openxmlformats.org/officeDocument/2006/relationships/customXml" Target="../ink/ink79.xml"/><Relationship Id="rId307" Type="http://schemas.openxmlformats.org/officeDocument/2006/relationships/customXml" Target="../ink/ink84.xml"/><Relationship Id="rId20" Type="http://schemas.openxmlformats.org/officeDocument/2006/relationships/customXml" Target="../ink/ink8.xml"/><Relationship Id="rId83" Type="http://schemas.openxmlformats.org/officeDocument/2006/relationships/image" Target="../media/image28.emf"/><Relationship Id="rId88" Type="http://schemas.openxmlformats.org/officeDocument/2006/relationships/image" Target="../media/image29.emf"/><Relationship Id="rId179" Type="http://schemas.openxmlformats.org/officeDocument/2006/relationships/image" Target="../media/image133.png"/><Relationship Id="rId241" Type="http://schemas.openxmlformats.org/officeDocument/2006/relationships/customXml" Target="../ink/ink18.xml"/><Relationship Id="rId246" Type="http://schemas.openxmlformats.org/officeDocument/2006/relationships/customXml" Target="../ink/ink23.xml"/><Relationship Id="rId267" Type="http://schemas.openxmlformats.org/officeDocument/2006/relationships/customXml" Target="../ink/ink44.xml"/><Relationship Id="rId288" Type="http://schemas.openxmlformats.org/officeDocument/2006/relationships/customXml" Target="../ink/ink65.xml"/><Relationship Id="rId190" Type="http://schemas.openxmlformats.org/officeDocument/2006/relationships/image" Target="../media/image138.png"/><Relationship Id="rId204" Type="http://schemas.openxmlformats.org/officeDocument/2006/relationships/image" Target="../media/image145.png"/><Relationship Id="rId225" Type="http://schemas.openxmlformats.org/officeDocument/2006/relationships/image" Target="../media/image155.png"/></Relationships>
</file>

<file path=ppt/slides/_rels/slide28.xml.rels><?xml version="1.0" encoding="UTF-8" standalone="yes"?>
<Relationships xmlns="http://schemas.openxmlformats.org/package/2006/relationships"><Relationship Id="rId8" Type="http://schemas.openxmlformats.org/officeDocument/2006/relationships/customXml" Target="../ink/ink101.xml"/><Relationship Id="rId80" Type="http://schemas.openxmlformats.org/officeDocument/2006/relationships/image" Target="../media/image93.png"/><Relationship Id="rId85" Type="http://schemas.openxmlformats.org/officeDocument/2006/relationships/customXml" Target="../ink/ink109.xml"/><Relationship Id="rId13" Type="http://schemas.openxmlformats.org/officeDocument/2006/relationships/image" Target="../media/image63.png"/><Relationship Id="rId93" Type="http://schemas.openxmlformats.org/officeDocument/2006/relationships/customXml" Target="../ink/ink116.xml"/><Relationship Id="rId3" Type="http://schemas.openxmlformats.org/officeDocument/2006/relationships/image" Target="../media/image11.png"/><Relationship Id="rId34" Type="http://schemas.openxmlformats.org/officeDocument/2006/relationships/customXml" Target="../ink/ink104.xml"/><Relationship Id="rId84" Type="http://schemas.openxmlformats.org/officeDocument/2006/relationships/image" Target="../media/image95.png"/><Relationship Id="rId89" Type="http://schemas.openxmlformats.org/officeDocument/2006/relationships/customXml" Target="../ink/ink112.xml"/><Relationship Id="rId21" Type="http://schemas.openxmlformats.org/officeDocument/2006/relationships/image" Target="../media/image67.png"/><Relationship Id="rId97" Type="http://schemas.openxmlformats.org/officeDocument/2006/relationships/image" Target="../media/image14.png"/><Relationship Id="rId7" Type="http://schemas.openxmlformats.org/officeDocument/2006/relationships/image" Target="../media/image13.png"/><Relationship Id="rId33" Type="http://schemas.openxmlformats.org/officeDocument/2006/relationships/image" Target="../media/image73.png"/><Relationship Id="rId17" Type="http://schemas.openxmlformats.org/officeDocument/2006/relationships/image" Target="../media/image65.png"/><Relationship Id="rId92" Type="http://schemas.openxmlformats.org/officeDocument/2006/relationships/customXml" Target="../ink/ink115.xml"/><Relationship Id="rId25" Type="http://schemas.openxmlformats.org/officeDocument/2006/relationships/image" Target="../media/image69.png"/><Relationship Id="rId2" Type="http://schemas.openxmlformats.org/officeDocument/2006/relationships/customXml" Target="../ink/ink98.xml"/><Relationship Id="rId29" Type="http://schemas.openxmlformats.org/officeDocument/2006/relationships/image" Target="../media/image71.png"/><Relationship Id="rId83" Type="http://schemas.openxmlformats.org/officeDocument/2006/relationships/customXml" Target="../ink/ink108.xml"/><Relationship Id="rId88" Type="http://schemas.openxmlformats.org/officeDocument/2006/relationships/customXml" Target="../ink/ink111.xml"/><Relationship Id="rId91" Type="http://schemas.openxmlformats.org/officeDocument/2006/relationships/customXml" Target="../ink/ink114.xml"/><Relationship Id="rId96" Type="http://schemas.openxmlformats.org/officeDocument/2006/relationships/customXml" Target="../ink/ink119.xml"/><Relationship Id="rId1" Type="http://schemas.openxmlformats.org/officeDocument/2006/relationships/slideLayout" Target="../slideLayouts/slideLayout2.xml"/><Relationship Id="rId6" Type="http://schemas.openxmlformats.org/officeDocument/2006/relationships/customXml" Target="../ink/ink100.xml"/><Relationship Id="rId79" Type="http://schemas.openxmlformats.org/officeDocument/2006/relationships/customXml" Target="../ink/ink106.xml"/><Relationship Id="rId87" Type="http://schemas.openxmlformats.org/officeDocument/2006/relationships/customXml" Target="../ink/ink110.xml"/><Relationship Id="rId11" Type="http://schemas.openxmlformats.org/officeDocument/2006/relationships/image" Target="../media/image62.png"/><Relationship Id="rId5" Type="http://schemas.openxmlformats.org/officeDocument/2006/relationships/image" Target="../media/image12.png"/><Relationship Id="rId28" Type="http://schemas.openxmlformats.org/officeDocument/2006/relationships/customXml" Target="../ink/ink102.xml"/><Relationship Id="rId36" Type="http://schemas.openxmlformats.org/officeDocument/2006/relationships/customXml" Target="../ink/ink105.xml"/><Relationship Id="rId82" Type="http://schemas.openxmlformats.org/officeDocument/2006/relationships/image" Target="../media/image94.png"/><Relationship Id="rId90" Type="http://schemas.openxmlformats.org/officeDocument/2006/relationships/customXml" Target="../ink/ink113.xml"/><Relationship Id="rId15" Type="http://schemas.openxmlformats.org/officeDocument/2006/relationships/image" Target="../media/image64.png"/><Relationship Id="rId23" Type="http://schemas.openxmlformats.org/officeDocument/2006/relationships/image" Target="../media/image68.png"/><Relationship Id="rId95" Type="http://schemas.openxmlformats.org/officeDocument/2006/relationships/customXml" Target="../ink/ink118.xml"/><Relationship Id="rId78" Type="http://schemas.openxmlformats.org/officeDocument/2006/relationships/image" Target="../media/image92.png"/><Relationship Id="rId81" Type="http://schemas.openxmlformats.org/officeDocument/2006/relationships/customXml" Target="../ink/ink107.xml"/><Relationship Id="rId86" Type="http://schemas.openxmlformats.org/officeDocument/2006/relationships/image" Target="../media/image96.png"/><Relationship Id="rId19" Type="http://schemas.openxmlformats.org/officeDocument/2006/relationships/image" Target="../media/image66.png"/><Relationship Id="rId94" Type="http://schemas.openxmlformats.org/officeDocument/2006/relationships/customXml" Target="../ink/ink117.xml"/><Relationship Id="rId4" Type="http://schemas.openxmlformats.org/officeDocument/2006/relationships/customXml" Target="../ink/ink99.xml"/><Relationship Id="rId27" Type="http://schemas.openxmlformats.org/officeDocument/2006/relationships/image" Target="../media/image70.png"/><Relationship Id="rId30" Type="http://schemas.openxmlformats.org/officeDocument/2006/relationships/customXml" Target="../ink/ink103.xml"/><Relationship Id="rId35" Type="http://schemas.openxmlformats.org/officeDocument/2006/relationships/image" Target="../media/image74.png"/><Relationship Id="rId9" Type="http://schemas.openxmlformats.org/officeDocument/2006/relationships/image" Target="../media/image6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info.bml.gv.at/themen/regionen-raumentwicklung/regionen-dialogplattform-nahversorgun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826994" y="1232647"/>
            <a:ext cx="10919011" cy="1470025"/>
          </a:xfrm>
        </p:spPr>
        <p:txBody>
          <a:bodyPr>
            <a:normAutofit fontScale="90000"/>
          </a:bodyPr>
          <a:lstStyle/>
          <a:p>
            <a:pPr algn="l"/>
            <a:r>
              <a:rPr lang="de-DE" sz="1800" b="0" i="0" u="none" strike="noStrike" baseline="0" dirty="0">
                <a:solidFill>
                  <a:srgbClr val="000000"/>
                </a:solidFill>
                <a:latin typeface="Neo Sans" panose="02000506020000020004"/>
                <a:cs typeface="Helvetica" panose="020B0604020202020204" pitchFamily="34" charset="0"/>
              </a:rPr>
              <a:t/>
            </a:r>
            <a:br>
              <a:rPr lang="de-DE" sz="1800" b="0" i="0" u="none" strike="noStrike" baseline="0" dirty="0">
                <a:solidFill>
                  <a:srgbClr val="000000"/>
                </a:solidFill>
                <a:latin typeface="Neo Sans" panose="02000506020000020004"/>
                <a:cs typeface="Helvetica" panose="020B0604020202020204" pitchFamily="34" charset="0"/>
              </a:rPr>
            </a:br>
            <a:r>
              <a:rPr lang="de-DE" sz="2200" b="0" i="0" u="none" strike="noStrike" baseline="0" dirty="0" smtClean="0">
                <a:solidFill>
                  <a:srgbClr val="000000"/>
                </a:solidFill>
                <a:latin typeface="Neo Sans" panose="02000506020000020004"/>
                <a:cs typeface="Helvetica" panose="020B0604020202020204" pitchFamily="34" charset="0"/>
              </a:rPr>
              <a:t>Impulstag</a:t>
            </a:r>
            <a:r>
              <a:rPr lang="de-DE" sz="2200" b="0" i="0" u="none" strike="noStrike" baseline="0" dirty="0">
                <a:solidFill>
                  <a:srgbClr val="000000"/>
                </a:solidFill>
                <a:latin typeface="Neo Sans" panose="02000506020000020004"/>
                <a:cs typeface="Helvetica" panose="020B0604020202020204" pitchFamily="34" charset="0"/>
              </a:rPr>
              <a:t/>
            </a:r>
            <a:br>
              <a:rPr lang="de-DE" sz="2200" b="0" i="0" u="none" strike="noStrike" baseline="0" dirty="0">
                <a:solidFill>
                  <a:srgbClr val="000000"/>
                </a:solidFill>
                <a:latin typeface="Neo Sans" panose="02000506020000020004"/>
                <a:cs typeface="Helvetica" panose="020B0604020202020204" pitchFamily="34" charset="0"/>
              </a:rPr>
            </a:br>
            <a:r>
              <a:rPr lang="de-DE" sz="1800" b="0" i="0" u="none" strike="noStrike" baseline="0" dirty="0">
                <a:solidFill>
                  <a:srgbClr val="000000"/>
                </a:solidFill>
                <a:latin typeface="Neo Sans" panose="02000506020000020004"/>
                <a:cs typeface="Helvetica" panose="020B0604020202020204" pitchFamily="34" charset="0"/>
              </a:rPr>
              <a:t/>
            </a:r>
            <a:br>
              <a:rPr lang="de-DE" sz="1800" b="0" i="0" u="none" strike="noStrike" baseline="0" dirty="0">
                <a:solidFill>
                  <a:srgbClr val="000000"/>
                </a:solidFill>
                <a:latin typeface="Neo Sans" panose="02000506020000020004"/>
                <a:cs typeface="Helvetica" panose="020B0604020202020204" pitchFamily="34" charset="0"/>
              </a:rPr>
            </a:br>
            <a:r>
              <a:rPr lang="de-DE" sz="1800" b="0" i="0" u="none" strike="noStrike" baseline="0" dirty="0" smtClean="0">
                <a:solidFill>
                  <a:srgbClr val="000000"/>
                </a:solidFill>
                <a:latin typeface="Neo Sans" panose="02000506020000020004"/>
                <a:cs typeface="Helvetica" panose="020B0604020202020204" pitchFamily="34" charset="0"/>
              </a:rPr>
              <a:t>  </a:t>
            </a:r>
            <a:r>
              <a:rPr lang="de-DE" sz="1800" b="0" i="0" u="none" strike="noStrike" baseline="0" dirty="0">
                <a:solidFill>
                  <a:srgbClr val="000000"/>
                </a:solidFill>
                <a:latin typeface="Calibri" panose="020F0502020204030204" pitchFamily="34" charset="0"/>
              </a:rPr>
              <a:t/>
            </a:r>
            <a:br>
              <a:rPr lang="de-DE" sz="1800" b="0" i="0" u="none" strike="noStrike" baseline="0" dirty="0">
                <a:solidFill>
                  <a:srgbClr val="000000"/>
                </a:solidFill>
                <a:latin typeface="Calibri" panose="020F0502020204030204" pitchFamily="34" charset="0"/>
              </a:rPr>
            </a:br>
            <a:r>
              <a:rPr lang="de-DE" sz="3600" b="1" i="0" u="none" strike="noStrike" baseline="0" dirty="0" err="1">
                <a:solidFill>
                  <a:srgbClr val="000000"/>
                </a:solidFill>
                <a:latin typeface="Calibri" panose="020F0502020204030204" pitchFamily="34" charset="0"/>
              </a:rPr>
              <a:t>Bürger:innen</a:t>
            </a:r>
            <a:r>
              <a:rPr lang="de-DE" sz="3600" b="1" i="0" u="none" strike="noStrike" baseline="0" dirty="0">
                <a:solidFill>
                  <a:srgbClr val="000000"/>
                </a:solidFill>
                <a:latin typeface="Calibri" panose="020F0502020204030204" pitchFamily="34" charset="0"/>
              </a:rPr>
              <a:t> als </a:t>
            </a:r>
            <a:r>
              <a:rPr lang="de-DE" sz="3600" b="1" i="0" u="none" strike="noStrike" baseline="0" dirty="0" err="1">
                <a:solidFill>
                  <a:srgbClr val="000000"/>
                </a:solidFill>
                <a:latin typeface="Calibri" panose="020F0502020204030204" pitchFamily="34" charset="0"/>
              </a:rPr>
              <a:t>Partner:innen</a:t>
            </a:r>
            <a:r>
              <a:rPr lang="de-DE" sz="3600" b="1" i="0" u="none" strike="noStrike" baseline="0" dirty="0">
                <a:solidFill>
                  <a:srgbClr val="000000"/>
                </a:solidFill>
                <a:latin typeface="Calibri" panose="020F0502020204030204" pitchFamily="34" charset="0"/>
              </a:rPr>
              <a:t> gewinnen</a:t>
            </a:r>
            <a:r>
              <a:rPr lang="de-DE" sz="3600" b="1" dirty="0">
                <a:solidFill>
                  <a:srgbClr val="000000"/>
                </a:solidFill>
                <a:latin typeface="Calibri" panose="020F0502020204030204" pitchFamily="34" charset="0"/>
              </a:rPr>
              <a:t>,</a:t>
            </a:r>
            <a:r>
              <a:rPr lang="de-DE" sz="3600" b="1" i="0" u="none" strike="noStrike" baseline="0" dirty="0">
                <a:solidFill>
                  <a:srgbClr val="000000"/>
                </a:solidFill>
                <a:latin typeface="Calibri" panose="020F0502020204030204" pitchFamily="34" charset="0"/>
              </a:rPr>
              <a:t> </a:t>
            </a:r>
            <a:r>
              <a:rPr lang="de-DE" sz="3600" b="0" i="0" u="none" strike="noStrike" baseline="0" dirty="0">
                <a:solidFill>
                  <a:srgbClr val="000000"/>
                </a:solidFill>
                <a:latin typeface="Calibri" panose="020F0502020204030204" pitchFamily="34" charset="0"/>
              </a:rPr>
              <a:t/>
            </a:r>
            <a:br>
              <a:rPr lang="de-DE" sz="3600" b="0" i="0" u="none" strike="noStrike" baseline="0" dirty="0">
                <a:solidFill>
                  <a:srgbClr val="000000"/>
                </a:solidFill>
                <a:latin typeface="Calibri" panose="020F0502020204030204" pitchFamily="34" charset="0"/>
              </a:rPr>
            </a:br>
            <a:r>
              <a:rPr lang="de-DE" sz="3600" b="1" i="0" u="none" strike="noStrike" baseline="0" dirty="0">
                <a:solidFill>
                  <a:srgbClr val="000000"/>
                </a:solidFill>
                <a:latin typeface="Calibri" panose="020F0502020204030204" pitchFamily="34" charset="0"/>
              </a:rPr>
              <a:t>mit Multifunktionshäusern lebendige Ortskerne entwickeln</a:t>
            </a:r>
            <a:r>
              <a:rPr lang="de-DE" sz="2700" b="1" i="0" u="none" strike="noStrike" baseline="0" dirty="0">
                <a:solidFill>
                  <a:srgbClr val="000000"/>
                </a:solidFill>
                <a:latin typeface="Calibri" panose="020F0502020204030204" pitchFamily="34" charset="0"/>
              </a:rPr>
              <a:t>.</a:t>
            </a:r>
            <a:r>
              <a:rPr lang="de-AT" dirty="0">
                <a:latin typeface="Neo Sans" panose="02000506020000020004"/>
                <a:cs typeface="Helvetica" panose="020B0604020202020204" pitchFamily="34" charset="0"/>
              </a:rPr>
              <a:t/>
            </a:r>
            <a:br>
              <a:rPr lang="de-AT" dirty="0">
                <a:latin typeface="Neo Sans" panose="02000506020000020004"/>
                <a:cs typeface="Helvetica" panose="020B0604020202020204" pitchFamily="34" charset="0"/>
              </a:rPr>
            </a:br>
            <a:endParaRPr lang="de-AT" sz="2000" dirty="0">
              <a:latin typeface="Neo Sans" panose="02000506020000020004"/>
              <a:cs typeface="Helvetica" panose="020B0604020202020204" pitchFamily="34" charset="0"/>
            </a:endParaRPr>
          </a:p>
        </p:txBody>
      </p:sp>
      <p:sp>
        <p:nvSpPr>
          <p:cNvPr id="3" name="Textfeld 2">
            <a:extLst>
              <a:ext uri="{FF2B5EF4-FFF2-40B4-BE49-F238E27FC236}">
                <a16:creationId xmlns:a16="http://schemas.microsoft.com/office/drawing/2014/main" id="{40F169AF-7701-C193-B6AC-C16A4EAE863E}"/>
              </a:ext>
            </a:extLst>
          </p:cNvPr>
          <p:cNvSpPr txBox="1"/>
          <p:nvPr/>
        </p:nvSpPr>
        <p:spPr>
          <a:xfrm>
            <a:off x="898497" y="4357314"/>
            <a:ext cx="4467890" cy="369332"/>
          </a:xfrm>
          <a:prstGeom prst="rect">
            <a:avLst/>
          </a:prstGeom>
          <a:noFill/>
        </p:spPr>
        <p:txBody>
          <a:bodyPr wrap="none" rtlCol="0">
            <a:spAutoFit/>
          </a:bodyPr>
          <a:lstStyle/>
          <a:p>
            <a:r>
              <a:rPr lang="de-DE" dirty="0"/>
              <a:t>Schlierbach, </a:t>
            </a:r>
            <a:r>
              <a:rPr lang="de-DE" dirty="0" smtClean="0"/>
              <a:t>24.11.2023 &amp; Online, 05.12.2023</a:t>
            </a:r>
            <a:endParaRPr lang="de-DE" dirty="0"/>
          </a:p>
        </p:txBody>
      </p:sp>
      <p:pic>
        <p:nvPicPr>
          <p:cNvPr id="6" name="Grafik 5" descr="Logo des Bundesministerium für Land- und Forstwirtschaft, Regionen und Wasserwirtschaft">
            <a:extLst>
              <a:ext uri="{FF2B5EF4-FFF2-40B4-BE49-F238E27FC236}">
                <a16:creationId xmlns:a16="http://schemas.microsoft.com/office/drawing/2014/main" id="{96EB99E1-61F3-967B-9F4F-0E96749B11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0616" y="5061535"/>
            <a:ext cx="4157786" cy="1043956"/>
          </a:xfrm>
          <a:prstGeom prst="rect">
            <a:avLst/>
          </a:prstGeom>
        </p:spPr>
      </p:pic>
      <p:pic>
        <p:nvPicPr>
          <p:cNvPr id="8" name="Grafik 7" descr="Logo des Geschäftsfeldes &quot;Lebensraum Regionen&quot;">
            <a:extLst>
              <a:ext uri="{FF2B5EF4-FFF2-40B4-BE49-F238E27FC236}">
                <a16:creationId xmlns:a16="http://schemas.microsoft.com/office/drawing/2014/main" id="{C77B229A-57BD-EF84-ACB2-036B34EC40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46831" y="5224183"/>
            <a:ext cx="1472411" cy="718660"/>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1</a:t>
            </a:fld>
            <a:endParaRPr lang="de-AT" dirty="0"/>
          </a:p>
        </p:txBody>
      </p:sp>
    </p:spTree>
    <p:extLst>
      <p:ext uri="{BB962C8B-B14F-4D97-AF65-F5344CB8AC3E}">
        <p14:creationId xmlns:p14="http://schemas.microsoft.com/office/powerpoint/2010/main" val="282786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26B73-AACA-8A03-D5E8-8F758826B21B}"/>
              </a:ext>
            </a:extLst>
          </p:cNvPr>
          <p:cNvSpPr>
            <a:spLocks noGrp="1"/>
          </p:cNvSpPr>
          <p:nvPr>
            <p:ph type="title"/>
          </p:nvPr>
        </p:nvSpPr>
        <p:spPr/>
        <p:txBody>
          <a:bodyPr/>
          <a:lstStyle/>
          <a:p>
            <a:r>
              <a:rPr lang="de-DE" dirty="0" err="1"/>
              <a:t>Talmarkt</a:t>
            </a:r>
            <a:r>
              <a:rPr lang="de-DE" dirty="0"/>
              <a:t> </a:t>
            </a:r>
            <a:r>
              <a:rPr lang="de-DE" dirty="0" err="1"/>
              <a:t>Matrei</a:t>
            </a:r>
            <a:endParaRPr lang="de-DE" dirty="0"/>
          </a:p>
        </p:txBody>
      </p:sp>
      <p:sp>
        <p:nvSpPr>
          <p:cNvPr id="3" name="Inhaltsplatzhalter 2">
            <a:extLst>
              <a:ext uri="{FF2B5EF4-FFF2-40B4-BE49-F238E27FC236}">
                <a16:creationId xmlns:a16="http://schemas.microsoft.com/office/drawing/2014/main" id="{F2AFB366-C86F-8CC4-4913-B38A0100348B}"/>
              </a:ext>
            </a:extLst>
          </p:cNvPr>
          <p:cNvSpPr>
            <a:spLocks noGrp="1"/>
          </p:cNvSpPr>
          <p:nvPr>
            <p:ph idx="1"/>
          </p:nvPr>
        </p:nvSpPr>
        <p:spPr/>
        <p:txBody>
          <a:bodyPr/>
          <a:lstStyle/>
          <a:p>
            <a:r>
              <a:rPr lang="de-DE" dirty="0"/>
              <a:t>Bank</a:t>
            </a:r>
          </a:p>
          <a:p>
            <a:r>
              <a:rPr lang="de-DE" dirty="0"/>
              <a:t>Regionale Produkte</a:t>
            </a:r>
          </a:p>
          <a:p>
            <a:r>
              <a:rPr lang="de-DE" dirty="0"/>
              <a:t>Gastronomie</a:t>
            </a:r>
          </a:p>
        </p:txBody>
      </p:sp>
      <p:pic>
        <p:nvPicPr>
          <p:cNvPr id="5124" name="Picture 4" descr="Außenaufnahme des Mehrfunktionshauses &quot;Talmarkt Matrei&quot;. " title="Außenaufnahme des Talmarktes Matrei">
            <a:extLst>
              <a:ext uri="{FF2B5EF4-FFF2-40B4-BE49-F238E27FC236}">
                <a16:creationId xmlns:a16="http://schemas.microsoft.com/office/drawing/2014/main" id="{AFFC7ABE-501D-4A57-17F3-498838805B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937"/>
          <a:stretch/>
        </p:blipFill>
        <p:spPr bwMode="auto">
          <a:xfrm>
            <a:off x="85730" y="3339548"/>
            <a:ext cx="6750658" cy="351845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nnenaufnahme des Talmarktes Matrei der Verkaufsfäche der regionalen Produkte. Es ist alles in Holz gehalten. " title="Marktfläche im Talmarkt Matrei">
            <a:extLst>
              <a:ext uri="{FF2B5EF4-FFF2-40B4-BE49-F238E27FC236}">
                <a16:creationId xmlns:a16="http://schemas.microsoft.com/office/drawing/2014/main" id="{B0F3642E-DF92-5A2D-016E-459BC503C2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1489" y="-40613"/>
            <a:ext cx="5250511" cy="33753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Aufnahmen der Gastronomiefläche des Talmarktes Matrei. Auch hier ist alles in Holz gehalten. " title="Gastronomie im Talmarkt Matrei">
            <a:extLst>
              <a:ext uri="{FF2B5EF4-FFF2-40B4-BE49-F238E27FC236}">
                <a16:creationId xmlns:a16="http://schemas.microsoft.com/office/drawing/2014/main" id="{6FD94E68-208A-F7A1-17E8-6251DE375E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1489" y="3350620"/>
            <a:ext cx="5258503" cy="3507380"/>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p:cNvSpPr>
            <a:spLocks noGrp="1"/>
          </p:cNvSpPr>
          <p:nvPr>
            <p:ph type="sldNum" sz="quarter" idx="12"/>
          </p:nvPr>
        </p:nvSpPr>
        <p:spPr/>
        <p:txBody>
          <a:bodyPr/>
          <a:lstStyle/>
          <a:p>
            <a:fld id="{7509601B-E515-48E8-8162-EDD1337032B2}" type="slidenum">
              <a:rPr lang="de-AT" smtClean="0"/>
              <a:t>10</a:t>
            </a:fld>
            <a:endParaRPr lang="de-AT"/>
          </a:p>
        </p:txBody>
      </p:sp>
    </p:spTree>
    <p:extLst>
      <p:ext uri="{BB962C8B-B14F-4D97-AF65-F5344CB8AC3E}">
        <p14:creationId xmlns:p14="http://schemas.microsoft.com/office/powerpoint/2010/main" val="2877174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442F08-8AB2-51ED-CC16-138168D263C3}"/>
              </a:ext>
            </a:extLst>
          </p:cNvPr>
          <p:cNvSpPr>
            <a:spLocks noGrp="1"/>
          </p:cNvSpPr>
          <p:nvPr>
            <p:ph type="title"/>
          </p:nvPr>
        </p:nvSpPr>
        <p:spPr/>
        <p:txBody>
          <a:bodyPr/>
          <a:lstStyle/>
          <a:p>
            <a:r>
              <a:rPr lang="de-DE" dirty="0"/>
              <a:t>Sozialzentrum </a:t>
            </a:r>
            <a:r>
              <a:rPr lang="de-DE" dirty="0" err="1"/>
              <a:t>Sitzenberg-Reidling</a:t>
            </a:r>
            <a:endParaRPr lang="de-DE" dirty="0"/>
          </a:p>
        </p:txBody>
      </p:sp>
      <p:sp>
        <p:nvSpPr>
          <p:cNvPr id="3" name="Inhaltsplatzhalter 2">
            <a:extLst>
              <a:ext uri="{FF2B5EF4-FFF2-40B4-BE49-F238E27FC236}">
                <a16:creationId xmlns:a16="http://schemas.microsoft.com/office/drawing/2014/main" id="{714BE8AA-39B8-2DE1-429A-B10803B4A241}"/>
              </a:ext>
            </a:extLst>
          </p:cNvPr>
          <p:cNvSpPr>
            <a:spLocks noGrp="1"/>
          </p:cNvSpPr>
          <p:nvPr>
            <p:ph idx="1"/>
          </p:nvPr>
        </p:nvSpPr>
        <p:spPr/>
        <p:txBody>
          <a:bodyPr/>
          <a:lstStyle/>
          <a:p>
            <a:pPr algn="l">
              <a:buFont typeface="Arial" panose="020B0604020202020204" pitchFamily="34" charset="0"/>
              <a:buChar char="•"/>
            </a:pPr>
            <a:r>
              <a:rPr lang="de-DE" b="0" i="0" dirty="0">
                <a:effectLst/>
                <a:latin typeface="Macroman Regular"/>
              </a:rPr>
              <a:t>Wohngruppen für Menschen mit Demenz</a:t>
            </a:r>
          </a:p>
          <a:p>
            <a:pPr algn="l">
              <a:buFont typeface="Arial" panose="020B0604020202020204" pitchFamily="34" charset="0"/>
              <a:buChar char="•"/>
            </a:pPr>
            <a:r>
              <a:rPr lang="de-DE" b="0" i="0" dirty="0">
                <a:effectLst/>
                <a:latin typeface="Macroman Regular"/>
              </a:rPr>
              <a:t>Wohnungen für Betreutes Wohnen</a:t>
            </a:r>
          </a:p>
          <a:p>
            <a:pPr algn="l">
              <a:buFont typeface="Arial" panose="020B0604020202020204" pitchFamily="34" charset="0"/>
              <a:buChar char="•"/>
            </a:pPr>
            <a:r>
              <a:rPr lang="de-DE" b="0" i="0" dirty="0">
                <a:effectLst/>
                <a:latin typeface="Macroman Regular"/>
              </a:rPr>
              <a:t>Senioren Fitnesscenter</a:t>
            </a:r>
          </a:p>
          <a:p>
            <a:pPr algn="l">
              <a:buFont typeface="Arial" panose="020B0604020202020204" pitchFamily="34" charset="0"/>
              <a:buChar char="•"/>
            </a:pPr>
            <a:r>
              <a:rPr lang="de-DE" b="0" i="0" dirty="0">
                <a:effectLst/>
                <a:latin typeface="Macroman Regular"/>
              </a:rPr>
              <a:t>Kindergarten im Haus</a:t>
            </a:r>
          </a:p>
          <a:p>
            <a:pPr marL="0" indent="0">
              <a:buNone/>
            </a:pPr>
            <a:endParaRPr lang="de-DE" dirty="0"/>
          </a:p>
          <a:p>
            <a:pPr marL="0" indent="0">
              <a:buNone/>
            </a:pPr>
            <a:endParaRPr lang="de-DE" dirty="0"/>
          </a:p>
        </p:txBody>
      </p:sp>
      <p:pic>
        <p:nvPicPr>
          <p:cNvPr id="7" name="Grafik 6" descr="Außenaufnahme des Sozialzentrum Sitzenberg-Reidling. Vor dem Gebäude befindet sich ein großer Spielplatz. " title="Sozialzentrum Sitzenberg-Reidling ">
            <a:extLst>
              <a:ext uri="{FF2B5EF4-FFF2-40B4-BE49-F238E27FC236}">
                <a16:creationId xmlns:a16="http://schemas.microsoft.com/office/drawing/2014/main" id="{4DBFD105-3B90-FD74-7290-48E5F68FAF00}"/>
              </a:ext>
            </a:extLst>
          </p:cNvPr>
          <p:cNvPicPr>
            <a:picLocks noChangeAspect="1"/>
          </p:cNvPicPr>
          <p:nvPr/>
        </p:nvPicPr>
        <p:blipFill>
          <a:blip r:embed="rId2"/>
          <a:stretch>
            <a:fillRect/>
          </a:stretch>
        </p:blipFill>
        <p:spPr>
          <a:xfrm>
            <a:off x="4028796" y="2362115"/>
            <a:ext cx="7689695" cy="3972698"/>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11</a:t>
            </a:fld>
            <a:endParaRPr lang="de-AT"/>
          </a:p>
        </p:txBody>
      </p:sp>
    </p:spTree>
    <p:extLst>
      <p:ext uri="{BB962C8B-B14F-4D97-AF65-F5344CB8AC3E}">
        <p14:creationId xmlns:p14="http://schemas.microsoft.com/office/powerpoint/2010/main" val="3779299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351B2F-8805-96BA-75B7-310A4AC498D1}"/>
              </a:ext>
            </a:extLst>
          </p:cNvPr>
          <p:cNvSpPr>
            <a:spLocks noGrp="1"/>
          </p:cNvSpPr>
          <p:nvPr>
            <p:ph type="title"/>
          </p:nvPr>
        </p:nvSpPr>
        <p:spPr/>
        <p:txBody>
          <a:bodyPr/>
          <a:lstStyle/>
          <a:p>
            <a:r>
              <a:rPr lang="de-DE" dirty="0" err="1"/>
              <a:t>Giesserei</a:t>
            </a:r>
            <a:r>
              <a:rPr lang="de-DE" dirty="0"/>
              <a:t> Ried</a:t>
            </a:r>
          </a:p>
        </p:txBody>
      </p:sp>
      <p:sp>
        <p:nvSpPr>
          <p:cNvPr id="3" name="Inhaltsplatzhalter 2">
            <a:extLst>
              <a:ext uri="{FF2B5EF4-FFF2-40B4-BE49-F238E27FC236}">
                <a16:creationId xmlns:a16="http://schemas.microsoft.com/office/drawing/2014/main" id="{6017C1D6-3AA2-2743-9C5C-B43C7411433C}"/>
              </a:ext>
            </a:extLst>
          </p:cNvPr>
          <p:cNvSpPr>
            <a:spLocks noGrp="1"/>
          </p:cNvSpPr>
          <p:nvPr>
            <p:ph idx="1"/>
          </p:nvPr>
        </p:nvSpPr>
        <p:spPr/>
        <p:txBody>
          <a:bodyPr/>
          <a:lstStyle/>
          <a:p>
            <a:r>
              <a:rPr lang="de-DE" dirty="0"/>
              <a:t>Gastronomie</a:t>
            </a:r>
          </a:p>
          <a:p>
            <a:r>
              <a:rPr lang="de-DE" dirty="0"/>
              <a:t>Coworking &amp; Netzwerkknoten für NH</a:t>
            </a:r>
          </a:p>
          <a:p>
            <a:r>
              <a:rPr lang="de-DE" dirty="0"/>
              <a:t>Marktplatz</a:t>
            </a:r>
          </a:p>
          <a:p>
            <a:r>
              <a:rPr lang="de-DE" dirty="0"/>
              <a:t>Geschäfte</a:t>
            </a:r>
          </a:p>
          <a:p>
            <a:r>
              <a:rPr lang="de-DE" dirty="0"/>
              <a:t>Veranstaltungsräume</a:t>
            </a:r>
          </a:p>
        </p:txBody>
      </p:sp>
      <p:pic>
        <p:nvPicPr>
          <p:cNvPr id="4" name="Grafik 3" descr="Die Giesserei ist ein weißes, historisches Gebäude, integriert in eine Häuserzeile in der Rieder Innenstadt. " title="Außenaufnahme der Giesserei Ried">
            <a:extLst>
              <a:ext uri="{FF2B5EF4-FFF2-40B4-BE49-F238E27FC236}">
                <a16:creationId xmlns:a16="http://schemas.microsoft.com/office/drawing/2014/main" id="{DA6424CD-5AA7-CD32-D65B-7D8E19F614C3}"/>
              </a:ext>
            </a:extLst>
          </p:cNvPr>
          <p:cNvPicPr>
            <a:picLocks noChangeAspect="1"/>
          </p:cNvPicPr>
          <p:nvPr/>
        </p:nvPicPr>
        <p:blipFill rotWithShape="1">
          <a:blip r:embed="rId2"/>
          <a:srcRect t="17812"/>
          <a:stretch/>
        </p:blipFill>
        <p:spPr>
          <a:xfrm>
            <a:off x="-14412" y="3514600"/>
            <a:ext cx="5423949" cy="3343399"/>
          </a:xfrm>
          <a:prstGeom prst="rect">
            <a:avLst/>
          </a:prstGeom>
        </p:spPr>
      </p:pic>
      <p:pic>
        <p:nvPicPr>
          <p:cNvPr id="4102" name="Picture 6" descr="Ein Teil des Sortimentes des Marktplatzes in der Giesserei ist dargestellt. Zu sehen sind Stifte und Notizbücher. " title="Marktplatz der Giesserei">
            <a:extLst>
              <a:ext uri="{FF2B5EF4-FFF2-40B4-BE49-F238E27FC236}">
                <a16:creationId xmlns:a16="http://schemas.microsoft.com/office/drawing/2014/main" id="{1C43AC08-1C65-0465-99CF-877D523E9F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6260" y="2174560"/>
            <a:ext cx="3238996" cy="2429247"/>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Der Gastronomie-Bereich der Giesserei Ried. Er ist im Industrial Design gehalten. " title="Restaurant der Giesserei">
            <a:extLst>
              <a:ext uri="{FF2B5EF4-FFF2-40B4-BE49-F238E27FC236}">
                <a16:creationId xmlns:a16="http://schemas.microsoft.com/office/drawing/2014/main" id="{D28FAFB0-C3B4-0F6C-2C4A-44B9D7DD5B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28635" y="2174557"/>
            <a:ext cx="3447314" cy="242924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Eine Gruppe von Männern, die den Co-Working Bereich symoblisieren sollen. " title="Co-Working der Giesserei">
            <a:extLst>
              <a:ext uri="{FF2B5EF4-FFF2-40B4-BE49-F238E27FC236}">
                <a16:creationId xmlns:a16="http://schemas.microsoft.com/office/drawing/2014/main" id="{248A648A-A32F-076D-CEB1-1DD3C60A47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6260" y="4643562"/>
            <a:ext cx="3238996" cy="22144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Der Veranstaltungssaal der Giesserei befindet sich im Dachgeschoss des Gebäudes und ist daher bis oben offen. Am Bild sind Stehtische aufgestellt. " title="Veranstaltungsraum der Giesserei">
            <a:extLst>
              <a:ext uri="{FF2B5EF4-FFF2-40B4-BE49-F238E27FC236}">
                <a16:creationId xmlns:a16="http://schemas.microsoft.com/office/drawing/2014/main" id="{0BE693BD-201F-4D90-C7E1-9544CB336B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36586" y="4635609"/>
            <a:ext cx="3419798" cy="2214439"/>
          </a:xfrm>
          <a:prstGeom prst="rect">
            <a:avLst/>
          </a:prstGeom>
          <a:noFill/>
          <a:extLst>
            <a:ext uri="{909E8E84-426E-40DD-AFC4-6F175D3DCCD1}">
              <a14:hiddenFill xmlns:a14="http://schemas.microsoft.com/office/drawing/2010/main">
                <a:solidFill>
                  <a:srgbClr val="FFFFFF"/>
                </a:solidFill>
              </a14:hiddenFill>
            </a:ext>
          </a:extLst>
        </p:spPr>
      </p:pic>
      <p:sp>
        <p:nvSpPr>
          <p:cNvPr id="5" name="Foliennummernplatzhalter 4"/>
          <p:cNvSpPr>
            <a:spLocks noGrp="1"/>
          </p:cNvSpPr>
          <p:nvPr>
            <p:ph type="sldNum" sz="quarter" idx="12"/>
          </p:nvPr>
        </p:nvSpPr>
        <p:spPr/>
        <p:txBody>
          <a:bodyPr/>
          <a:lstStyle/>
          <a:p>
            <a:fld id="{7509601B-E515-48E8-8162-EDD1337032B2}" type="slidenum">
              <a:rPr lang="de-AT" smtClean="0"/>
              <a:t>12</a:t>
            </a:fld>
            <a:endParaRPr lang="de-AT"/>
          </a:p>
        </p:txBody>
      </p:sp>
    </p:spTree>
    <p:extLst>
      <p:ext uri="{BB962C8B-B14F-4D97-AF65-F5344CB8AC3E}">
        <p14:creationId xmlns:p14="http://schemas.microsoft.com/office/powerpoint/2010/main" val="3472599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FECC72-DF39-A486-84DC-E48C3DBC04F1}"/>
              </a:ext>
            </a:extLst>
          </p:cNvPr>
          <p:cNvSpPr>
            <a:spLocks noGrp="1"/>
          </p:cNvSpPr>
          <p:nvPr>
            <p:ph type="title"/>
          </p:nvPr>
        </p:nvSpPr>
        <p:spPr/>
        <p:txBody>
          <a:bodyPr/>
          <a:lstStyle/>
          <a:p>
            <a:r>
              <a:rPr lang="de-DE" dirty="0" err="1"/>
              <a:t>Stefansplatzerl</a:t>
            </a:r>
            <a:endParaRPr lang="de-DE" dirty="0"/>
          </a:p>
        </p:txBody>
      </p:sp>
      <p:sp>
        <p:nvSpPr>
          <p:cNvPr id="3" name="Inhaltsplatzhalter 2">
            <a:extLst>
              <a:ext uri="{FF2B5EF4-FFF2-40B4-BE49-F238E27FC236}">
                <a16:creationId xmlns:a16="http://schemas.microsoft.com/office/drawing/2014/main" id="{BEEA4CF4-2D1F-F872-DDE3-DBFD4004BC3A}"/>
              </a:ext>
            </a:extLst>
          </p:cNvPr>
          <p:cNvSpPr>
            <a:spLocks noGrp="1"/>
          </p:cNvSpPr>
          <p:nvPr>
            <p:ph idx="1"/>
          </p:nvPr>
        </p:nvSpPr>
        <p:spPr/>
        <p:txBody>
          <a:bodyPr/>
          <a:lstStyle/>
          <a:p>
            <a:r>
              <a:rPr lang="de-DE" dirty="0"/>
              <a:t>Lebensmittel</a:t>
            </a:r>
          </a:p>
          <a:p>
            <a:r>
              <a:rPr lang="de-DE" dirty="0"/>
              <a:t>Gastronomie</a:t>
            </a:r>
          </a:p>
          <a:p>
            <a:r>
              <a:rPr lang="de-DE" dirty="0"/>
              <a:t>Veranstaltungsraum</a:t>
            </a:r>
          </a:p>
        </p:txBody>
      </p:sp>
      <p:pic>
        <p:nvPicPr>
          <p:cNvPr id="5" name="Grafik 4" descr="Außenaufnahme des Stefansplatzerls. Vor dem Eingang gibt es Sitzmöglichkeiten der Gastronomie. " title="Stefanplatzerl">
            <a:extLst>
              <a:ext uri="{FF2B5EF4-FFF2-40B4-BE49-F238E27FC236}">
                <a16:creationId xmlns:a16="http://schemas.microsoft.com/office/drawing/2014/main" id="{D71572CC-7E4B-E6C9-CC66-ECBDECCE630C}"/>
              </a:ext>
            </a:extLst>
          </p:cNvPr>
          <p:cNvPicPr>
            <a:picLocks noChangeAspect="1"/>
          </p:cNvPicPr>
          <p:nvPr/>
        </p:nvPicPr>
        <p:blipFill rotWithShape="1">
          <a:blip r:embed="rId3"/>
          <a:srcRect t="20470"/>
          <a:stretch/>
        </p:blipFill>
        <p:spPr>
          <a:xfrm>
            <a:off x="0" y="2964317"/>
            <a:ext cx="7620000" cy="3893683"/>
          </a:xfrm>
          <a:prstGeom prst="rect">
            <a:avLst/>
          </a:prstGeom>
        </p:spPr>
      </p:pic>
      <p:pic>
        <p:nvPicPr>
          <p:cNvPr id="7" name="Grafik 6" descr="Der Gastronomiebereich ist in hellem Holz gehalten mit beigen Leder. Es sind 2 große Tische dargestellt. Im HIntergrund sieht man den Raum für Lebensmittelverkauf, die Bereiche sind räumlich nicht abgetrennt." title="Gastronomiebereich des Stefansplatzerl">
            <a:extLst>
              <a:ext uri="{FF2B5EF4-FFF2-40B4-BE49-F238E27FC236}">
                <a16:creationId xmlns:a16="http://schemas.microsoft.com/office/drawing/2014/main" id="{7F0F5136-8701-1254-0CE0-FE0F4FCB70BA}"/>
              </a:ext>
            </a:extLst>
          </p:cNvPr>
          <p:cNvPicPr>
            <a:picLocks noChangeAspect="1"/>
          </p:cNvPicPr>
          <p:nvPr/>
        </p:nvPicPr>
        <p:blipFill>
          <a:blip r:embed="rId4"/>
          <a:stretch>
            <a:fillRect/>
          </a:stretch>
        </p:blipFill>
        <p:spPr>
          <a:xfrm>
            <a:off x="7378810" y="0"/>
            <a:ext cx="4813190" cy="2964318"/>
          </a:xfrm>
          <a:prstGeom prst="rect">
            <a:avLst/>
          </a:prstGeom>
        </p:spPr>
      </p:pic>
      <p:pic>
        <p:nvPicPr>
          <p:cNvPr id="6" name="Grafik 5" descr="Im Veranstaltungraum sind Tafeln aufgestellt für größere Veranstaltungen. " title="Gastronomiebereich für Veranstaltungen">
            <a:extLst>
              <a:ext uri="{FF2B5EF4-FFF2-40B4-BE49-F238E27FC236}">
                <a16:creationId xmlns:a16="http://schemas.microsoft.com/office/drawing/2014/main" id="{83C04201-2F8A-E4D3-5329-440D54CDDF48}"/>
              </a:ext>
            </a:extLst>
          </p:cNvPr>
          <p:cNvPicPr>
            <a:picLocks noChangeAspect="1"/>
          </p:cNvPicPr>
          <p:nvPr/>
        </p:nvPicPr>
        <p:blipFill>
          <a:blip r:embed="rId5"/>
          <a:stretch>
            <a:fillRect/>
          </a:stretch>
        </p:blipFill>
        <p:spPr>
          <a:xfrm>
            <a:off x="7378810" y="2964317"/>
            <a:ext cx="4813190" cy="3893683"/>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13</a:t>
            </a:fld>
            <a:endParaRPr lang="de-AT"/>
          </a:p>
        </p:txBody>
      </p:sp>
    </p:spTree>
    <p:extLst>
      <p:ext uri="{BB962C8B-B14F-4D97-AF65-F5344CB8AC3E}">
        <p14:creationId xmlns:p14="http://schemas.microsoft.com/office/powerpoint/2010/main" val="4166145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z="2800" dirty="0">
                <a:latin typeface="Neo Sans" panose="02000506020000020004" pitchFamily="2" charset="0"/>
              </a:rPr>
              <a:t>2. Konzeptueller Rahmen</a:t>
            </a:r>
            <a:endParaRPr lang="de-AT" dirty="0">
              <a:latin typeface="Neo Sans"/>
            </a:endParaRPr>
          </a:p>
        </p:txBody>
      </p:sp>
      <p:sp>
        <p:nvSpPr>
          <p:cNvPr id="134" name="Textfeld 133">
            <a:extLst>
              <a:ext uri="{FF2B5EF4-FFF2-40B4-BE49-F238E27FC236}">
                <a16:creationId xmlns:a16="http://schemas.microsoft.com/office/drawing/2014/main" id="{ECFE3612-8FB8-BC68-651A-108EEE68F60C}"/>
              </a:ext>
            </a:extLst>
          </p:cNvPr>
          <p:cNvSpPr txBox="1"/>
          <p:nvPr/>
        </p:nvSpPr>
        <p:spPr>
          <a:xfrm>
            <a:off x="3147809" y="1032726"/>
            <a:ext cx="2139570" cy="1015663"/>
          </a:xfrm>
          <a:prstGeom prst="rect">
            <a:avLst/>
          </a:prstGeom>
          <a:noFill/>
        </p:spPr>
        <p:txBody>
          <a:bodyPr wrap="square">
            <a:spAutoFit/>
          </a:bodyPr>
          <a:lstStyle/>
          <a:p>
            <a:r>
              <a:rPr lang="de-DE" sz="1200" b="0" i="1" u="none" strike="noStrike" baseline="0" dirty="0">
                <a:solidFill>
                  <a:srgbClr val="008788"/>
                </a:solidFill>
                <a:latin typeface="BundesSans Medium"/>
              </a:rPr>
              <a:t>Verwaltungsdienstleistungen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Bürgerbüro/Sprechstunde </a:t>
            </a:r>
          </a:p>
          <a:p>
            <a:r>
              <a:rPr lang="de-DE" sz="1200" b="0" i="0" u="none" strike="noStrike" baseline="0" dirty="0">
                <a:solidFill>
                  <a:srgbClr val="000000"/>
                </a:solidFill>
                <a:latin typeface="BundesSans"/>
              </a:rPr>
              <a:t>Tourismusinformation </a:t>
            </a:r>
          </a:p>
          <a:p>
            <a:r>
              <a:rPr lang="de-DE" sz="1200" b="0" i="0" u="none" strike="noStrike" baseline="0" dirty="0">
                <a:solidFill>
                  <a:srgbClr val="000000"/>
                </a:solidFill>
                <a:latin typeface="BundesSans"/>
              </a:rPr>
              <a:t>Standesamt/Trauzimmer </a:t>
            </a:r>
          </a:p>
          <a:p>
            <a:r>
              <a:rPr lang="de-DE" sz="1200" b="0" i="0" u="none" strike="noStrike" baseline="0" dirty="0">
                <a:solidFill>
                  <a:srgbClr val="000000"/>
                </a:solidFill>
                <a:latin typeface="BundesSans"/>
              </a:rPr>
              <a:t>Wirtschaftsförderung </a:t>
            </a:r>
          </a:p>
        </p:txBody>
      </p:sp>
      <p:sp>
        <p:nvSpPr>
          <p:cNvPr id="137" name="Textfeld 136">
            <a:extLst>
              <a:ext uri="{FF2B5EF4-FFF2-40B4-BE49-F238E27FC236}">
                <a16:creationId xmlns:a16="http://schemas.microsoft.com/office/drawing/2014/main" id="{B7FEB46E-CC83-DCC7-8E85-DAF451C398EF}"/>
              </a:ext>
            </a:extLst>
          </p:cNvPr>
          <p:cNvSpPr txBox="1"/>
          <p:nvPr/>
        </p:nvSpPr>
        <p:spPr>
          <a:xfrm>
            <a:off x="6449323" y="1103462"/>
            <a:ext cx="3181281" cy="830997"/>
          </a:xfrm>
          <a:prstGeom prst="rect">
            <a:avLst/>
          </a:prstGeom>
          <a:noFill/>
        </p:spPr>
        <p:txBody>
          <a:bodyPr wrap="square">
            <a:spAutoFit/>
          </a:bodyPr>
          <a:lstStyle/>
          <a:p>
            <a:r>
              <a:rPr lang="de-DE" sz="1200" b="0" i="1" u="none" strike="noStrike" baseline="0" dirty="0">
                <a:solidFill>
                  <a:srgbClr val="008788"/>
                </a:solidFill>
                <a:latin typeface="BundesSans Medium"/>
              </a:rPr>
              <a:t>Betreuung von Kindern und Pflegebedürftigen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Seniorentagespflege </a:t>
            </a:r>
          </a:p>
          <a:p>
            <a:r>
              <a:rPr lang="de-DE" sz="1200" b="0" i="0" u="none" strike="noStrike" baseline="0" dirty="0">
                <a:solidFill>
                  <a:srgbClr val="000000"/>
                </a:solidFill>
                <a:latin typeface="BundesSans"/>
              </a:rPr>
              <a:t>Kindertagesstätte </a:t>
            </a:r>
          </a:p>
          <a:p>
            <a:r>
              <a:rPr lang="de-DE" sz="1200" b="0" i="0" u="none" strike="noStrike" baseline="0" dirty="0">
                <a:solidFill>
                  <a:srgbClr val="000000"/>
                </a:solidFill>
                <a:latin typeface="BundesSans"/>
              </a:rPr>
              <a:t>Ferienangebote für Kinder </a:t>
            </a:r>
          </a:p>
        </p:txBody>
      </p:sp>
      <p:sp>
        <p:nvSpPr>
          <p:cNvPr id="139" name="Textfeld 138">
            <a:extLst>
              <a:ext uri="{FF2B5EF4-FFF2-40B4-BE49-F238E27FC236}">
                <a16:creationId xmlns:a16="http://schemas.microsoft.com/office/drawing/2014/main" id="{9ABE4FB5-C03F-D637-1707-046D73226A89}"/>
              </a:ext>
            </a:extLst>
          </p:cNvPr>
          <p:cNvSpPr txBox="1"/>
          <p:nvPr/>
        </p:nvSpPr>
        <p:spPr>
          <a:xfrm>
            <a:off x="7565809" y="2088235"/>
            <a:ext cx="2966734" cy="1384995"/>
          </a:xfrm>
          <a:prstGeom prst="rect">
            <a:avLst/>
          </a:prstGeom>
          <a:noFill/>
        </p:spPr>
        <p:txBody>
          <a:bodyPr wrap="square">
            <a:spAutoFit/>
          </a:bodyPr>
          <a:lstStyle/>
          <a:p>
            <a:r>
              <a:rPr lang="de-DE" sz="1200" b="0" i="1" u="none" strike="noStrike" baseline="0" dirty="0">
                <a:solidFill>
                  <a:srgbClr val="008788"/>
                </a:solidFill>
                <a:latin typeface="BundesSans Medium"/>
              </a:rPr>
              <a:t>Beratung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Seniorenberatung (Wohnen, Pflege) </a:t>
            </a:r>
          </a:p>
          <a:p>
            <a:r>
              <a:rPr lang="de-DE" sz="1200" b="0" i="0" u="none" strike="noStrike" baseline="0" dirty="0">
                <a:solidFill>
                  <a:srgbClr val="000000"/>
                </a:solidFill>
                <a:latin typeface="BundesSans"/>
              </a:rPr>
              <a:t>Verbraucherberatung </a:t>
            </a:r>
          </a:p>
          <a:p>
            <a:r>
              <a:rPr lang="de-DE" sz="1200" b="0" i="0" u="none" strike="noStrike" baseline="0" dirty="0">
                <a:solidFill>
                  <a:srgbClr val="000000"/>
                </a:solidFill>
                <a:latin typeface="BundesSans"/>
              </a:rPr>
              <a:t>Selbsthilfegruppe </a:t>
            </a:r>
          </a:p>
          <a:p>
            <a:r>
              <a:rPr lang="de-DE" sz="1200" b="0" i="0" u="none" strike="noStrike" baseline="0" dirty="0">
                <a:solidFill>
                  <a:srgbClr val="000000"/>
                </a:solidFill>
                <a:latin typeface="BundesSans"/>
              </a:rPr>
              <a:t>Energiesprechstunde </a:t>
            </a:r>
          </a:p>
          <a:p>
            <a:r>
              <a:rPr lang="de-DE" sz="1200" b="0" i="0" u="none" strike="noStrike" baseline="0" dirty="0">
                <a:solidFill>
                  <a:srgbClr val="000000"/>
                </a:solidFill>
                <a:latin typeface="BundesSans"/>
              </a:rPr>
              <a:t>Gründungsberatung </a:t>
            </a:r>
          </a:p>
          <a:p>
            <a:r>
              <a:rPr lang="de-DE" sz="1200" b="0" i="0" u="none" strike="noStrike" baseline="0" dirty="0">
                <a:solidFill>
                  <a:srgbClr val="000000"/>
                </a:solidFill>
                <a:latin typeface="BundesSans"/>
              </a:rPr>
              <a:t>Hilfe zu sozialen und pädagogischen Fragen </a:t>
            </a:r>
          </a:p>
        </p:txBody>
      </p:sp>
      <p:sp>
        <p:nvSpPr>
          <p:cNvPr id="141" name="Textfeld 140">
            <a:extLst>
              <a:ext uri="{FF2B5EF4-FFF2-40B4-BE49-F238E27FC236}">
                <a16:creationId xmlns:a16="http://schemas.microsoft.com/office/drawing/2014/main" id="{1B5634FD-0130-33DA-51F0-2D1848DB67D7}"/>
              </a:ext>
            </a:extLst>
          </p:cNvPr>
          <p:cNvSpPr txBox="1"/>
          <p:nvPr/>
        </p:nvSpPr>
        <p:spPr>
          <a:xfrm>
            <a:off x="9291538" y="3627006"/>
            <a:ext cx="2430152" cy="3046988"/>
          </a:xfrm>
          <a:prstGeom prst="rect">
            <a:avLst/>
          </a:prstGeom>
          <a:noFill/>
        </p:spPr>
        <p:txBody>
          <a:bodyPr wrap="square">
            <a:spAutoFit/>
          </a:bodyPr>
          <a:lstStyle/>
          <a:p>
            <a:r>
              <a:rPr lang="de-DE" sz="1200" b="0" i="1" u="none" strike="noStrike" baseline="0" dirty="0">
                <a:solidFill>
                  <a:srgbClr val="008788"/>
                </a:solidFill>
                <a:latin typeface="BundesSans Medium"/>
              </a:rPr>
              <a:t>Freizeit, Bildung und Kultur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Sport- und Tanzangebote </a:t>
            </a:r>
          </a:p>
          <a:p>
            <a:r>
              <a:rPr lang="de-DE" sz="1200" b="0" i="0" u="none" strike="noStrike" baseline="0" dirty="0">
                <a:solidFill>
                  <a:srgbClr val="000000"/>
                </a:solidFill>
                <a:latin typeface="BundesSans"/>
              </a:rPr>
              <a:t>Spiel-, Bastel- und Nähangebote </a:t>
            </a:r>
          </a:p>
          <a:p>
            <a:r>
              <a:rPr lang="de-DE" sz="1200" b="0" i="0" u="none" strike="noStrike" baseline="0" dirty="0">
                <a:solidFill>
                  <a:srgbClr val="000000"/>
                </a:solidFill>
                <a:latin typeface="BundesSans"/>
              </a:rPr>
              <a:t>Konzerte, Theater und Comedy </a:t>
            </a:r>
          </a:p>
          <a:p>
            <a:r>
              <a:rPr lang="de-DE" sz="1200" b="0" i="0" u="none" strike="noStrike" baseline="0" dirty="0">
                <a:solidFill>
                  <a:srgbClr val="000000"/>
                </a:solidFill>
                <a:latin typeface="BundesSans"/>
              </a:rPr>
              <a:t>Kino und Public Viewing </a:t>
            </a:r>
          </a:p>
          <a:p>
            <a:r>
              <a:rPr lang="de-DE" sz="1200" b="0" i="0" u="none" strike="noStrike" baseline="0" dirty="0">
                <a:solidFill>
                  <a:srgbClr val="000000"/>
                </a:solidFill>
                <a:latin typeface="BundesSans"/>
              </a:rPr>
              <a:t>Kunst und Ausstellungen </a:t>
            </a:r>
          </a:p>
          <a:p>
            <a:r>
              <a:rPr lang="de-DE" sz="1200" b="0" i="0" u="none" strike="noStrike" baseline="0" dirty="0">
                <a:solidFill>
                  <a:srgbClr val="000000"/>
                </a:solidFill>
                <a:latin typeface="BundesSans"/>
              </a:rPr>
              <a:t>Kirchliche Angebote </a:t>
            </a:r>
          </a:p>
          <a:p>
            <a:r>
              <a:rPr lang="de-DE" sz="1200" b="0" i="0" u="none" strike="noStrike" baseline="0" dirty="0">
                <a:solidFill>
                  <a:srgbClr val="000000"/>
                </a:solidFill>
                <a:latin typeface="BundesSans"/>
              </a:rPr>
              <a:t>Volkshochschule </a:t>
            </a:r>
          </a:p>
          <a:p>
            <a:r>
              <a:rPr lang="de-DE" sz="1200" b="0" i="0" u="none" strike="noStrike" baseline="0" dirty="0">
                <a:solidFill>
                  <a:srgbClr val="000000"/>
                </a:solidFill>
                <a:latin typeface="BundesSans"/>
              </a:rPr>
              <a:t>Musikunterricht </a:t>
            </a:r>
          </a:p>
          <a:p>
            <a:r>
              <a:rPr lang="de-DE" sz="1200" b="0" i="0" u="none" strike="noStrike" baseline="0" dirty="0">
                <a:solidFill>
                  <a:srgbClr val="000000"/>
                </a:solidFill>
                <a:latin typeface="BundesSans"/>
              </a:rPr>
              <a:t>Lesungen und Vorträge </a:t>
            </a:r>
          </a:p>
          <a:p>
            <a:r>
              <a:rPr lang="de-DE" sz="1200" b="0" i="0" u="none" strike="noStrike" baseline="0" dirty="0">
                <a:solidFill>
                  <a:srgbClr val="000000"/>
                </a:solidFill>
                <a:latin typeface="BundesSans"/>
              </a:rPr>
              <a:t>Bücherei und Buchtauschbörse </a:t>
            </a:r>
          </a:p>
          <a:p>
            <a:r>
              <a:rPr lang="de-DE" sz="1200" b="0" i="0" u="none" strike="noStrike" baseline="0" dirty="0">
                <a:solidFill>
                  <a:srgbClr val="000000"/>
                </a:solidFill>
                <a:latin typeface="BundesSans"/>
              </a:rPr>
              <a:t>Reparatur-Café </a:t>
            </a:r>
          </a:p>
          <a:p>
            <a:r>
              <a:rPr lang="de-DE" sz="1200" b="0" i="0" u="none" strike="noStrike" baseline="0" dirty="0">
                <a:solidFill>
                  <a:srgbClr val="000000"/>
                </a:solidFill>
                <a:latin typeface="BundesSans"/>
              </a:rPr>
              <a:t>Feste und Märkte </a:t>
            </a:r>
          </a:p>
          <a:p>
            <a:r>
              <a:rPr lang="de-DE" sz="1200" b="0" i="0" u="none" strike="noStrike" baseline="0" dirty="0">
                <a:solidFill>
                  <a:srgbClr val="000000"/>
                </a:solidFill>
                <a:latin typeface="BundesSans"/>
              </a:rPr>
              <a:t>Radtouren und Naturerlebnis </a:t>
            </a:r>
          </a:p>
          <a:p>
            <a:r>
              <a:rPr lang="de-DE" sz="1200" b="0" i="0" u="none" strike="noStrike" baseline="0" dirty="0">
                <a:solidFill>
                  <a:srgbClr val="000000"/>
                </a:solidFill>
                <a:latin typeface="BundesSans"/>
              </a:rPr>
              <a:t>Spielplatz </a:t>
            </a:r>
          </a:p>
          <a:p>
            <a:r>
              <a:rPr lang="de-DE" sz="1200" b="0" i="0" u="none" strike="noStrike" baseline="0" dirty="0">
                <a:solidFill>
                  <a:srgbClr val="000000"/>
                </a:solidFill>
                <a:latin typeface="BundesSans"/>
              </a:rPr>
              <a:t>Gemeinschaftsgarten </a:t>
            </a:r>
          </a:p>
        </p:txBody>
      </p:sp>
      <p:sp>
        <p:nvSpPr>
          <p:cNvPr id="143" name="Textfeld 142">
            <a:extLst>
              <a:ext uri="{FF2B5EF4-FFF2-40B4-BE49-F238E27FC236}">
                <a16:creationId xmlns:a16="http://schemas.microsoft.com/office/drawing/2014/main" id="{9312606B-71FF-1B78-2A7F-741399FDECA4}"/>
              </a:ext>
            </a:extLst>
          </p:cNvPr>
          <p:cNvSpPr txBox="1"/>
          <p:nvPr/>
        </p:nvSpPr>
        <p:spPr>
          <a:xfrm>
            <a:off x="5264132" y="5248164"/>
            <a:ext cx="2179051" cy="1015663"/>
          </a:xfrm>
          <a:prstGeom prst="rect">
            <a:avLst/>
          </a:prstGeom>
          <a:noFill/>
        </p:spPr>
        <p:txBody>
          <a:bodyPr wrap="square">
            <a:spAutoFit/>
          </a:bodyPr>
          <a:lstStyle/>
          <a:p>
            <a:r>
              <a:rPr lang="de-DE" sz="1200" b="0" i="1" u="none" strike="noStrike" baseline="0" dirty="0">
                <a:solidFill>
                  <a:srgbClr val="008788"/>
                </a:solidFill>
                <a:latin typeface="BundesSans Medium"/>
              </a:rPr>
              <a:t>Coworking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Einzel- und Gemeinschaftsbüros </a:t>
            </a:r>
          </a:p>
          <a:p>
            <a:r>
              <a:rPr lang="de-DE" sz="1200" b="0" i="0" u="none" strike="noStrike" baseline="0" dirty="0">
                <a:solidFill>
                  <a:srgbClr val="000000"/>
                </a:solidFill>
                <a:latin typeface="BundesSans"/>
              </a:rPr>
              <a:t>Gründerwerkstatt für Start-Ups </a:t>
            </a:r>
          </a:p>
          <a:p>
            <a:r>
              <a:rPr lang="de-DE" sz="1200" b="0" i="0" u="none" strike="noStrike" baseline="0" dirty="0">
                <a:solidFill>
                  <a:srgbClr val="000000"/>
                </a:solidFill>
                <a:latin typeface="BundesSans"/>
              </a:rPr>
              <a:t>Werkstatt </a:t>
            </a:r>
          </a:p>
          <a:p>
            <a:r>
              <a:rPr lang="de-DE" sz="1200" b="0" i="0" u="none" strike="noStrike" baseline="0" dirty="0">
                <a:solidFill>
                  <a:srgbClr val="000000"/>
                </a:solidFill>
                <a:latin typeface="BundesSans"/>
              </a:rPr>
              <a:t>Besprechungsräume </a:t>
            </a:r>
          </a:p>
        </p:txBody>
      </p:sp>
      <p:sp>
        <p:nvSpPr>
          <p:cNvPr id="132" name="Textfeld 131">
            <a:extLst>
              <a:ext uri="{FF2B5EF4-FFF2-40B4-BE49-F238E27FC236}">
                <a16:creationId xmlns:a16="http://schemas.microsoft.com/office/drawing/2014/main" id="{2092B235-74C5-A6D3-2D02-79A39E6AFA5C}"/>
              </a:ext>
            </a:extLst>
          </p:cNvPr>
          <p:cNvSpPr txBox="1"/>
          <p:nvPr/>
        </p:nvSpPr>
        <p:spPr>
          <a:xfrm>
            <a:off x="3328532" y="5236984"/>
            <a:ext cx="1726435" cy="1661993"/>
          </a:xfrm>
          <a:prstGeom prst="rect">
            <a:avLst/>
          </a:prstGeom>
          <a:noFill/>
        </p:spPr>
        <p:txBody>
          <a:bodyPr wrap="none" rtlCol="0">
            <a:spAutoFit/>
          </a:bodyPr>
          <a:lstStyle/>
          <a:p>
            <a:r>
              <a:rPr lang="de-DE" sz="1200" b="0" i="1" u="none" strike="noStrike" baseline="0" dirty="0">
                <a:solidFill>
                  <a:srgbClr val="008788"/>
                </a:solidFill>
                <a:latin typeface="BundesSans Medium"/>
              </a:rPr>
              <a:t>Private Dienstleistungen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Post </a:t>
            </a:r>
          </a:p>
          <a:p>
            <a:r>
              <a:rPr lang="de-DE" sz="1200" b="0" i="0" u="none" strike="noStrike" baseline="0" dirty="0">
                <a:solidFill>
                  <a:srgbClr val="000000"/>
                </a:solidFill>
                <a:latin typeface="BundesSans"/>
              </a:rPr>
              <a:t>Lieferdienst </a:t>
            </a:r>
          </a:p>
          <a:p>
            <a:r>
              <a:rPr lang="de-DE" sz="1200" b="0" i="0" u="none" strike="noStrike" baseline="0" dirty="0">
                <a:solidFill>
                  <a:srgbClr val="000000"/>
                </a:solidFill>
                <a:latin typeface="BundesSans"/>
              </a:rPr>
              <a:t>Mobile Bank </a:t>
            </a:r>
          </a:p>
          <a:p>
            <a:r>
              <a:rPr lang="de-DE" sz="1200" b="0" i="0" u="none" strike="noStrike" baseline="0" dirty="0">
                <a:solidFill>
                  <a:srgbClr val="000000"/>
                </a:solidFill>
                <a:latin typeface="BundesSans"/>
              </a:rPr>
              <a:t>Kopier-, Fotoservice </a:t>
            </a:r>
          </a:p>
          <a:p>
            <a:r>
              <a:rPr lang="de-DE" sz="1200" b="0" i="0" u="none" strike="noStrike" baseline="0" dirty="0">
                <a:solidFill>
                  <a:srgbClr val="000000"/>
                </a:solidFill>
                <a:latin typeface="BundesSans"/>
              </a:rPr>
              <a:t>Fahrkartenverkauf </a:t>
            </a:r>
          </a:p>
          <a:p>
            <a:r>
              <a:rPr lang="de-DE" sz="1200" b="0" i="0" u="none" strike="noStrike" baseline="0" dirty="0">
                <a:solidFill>
                  <a:srgbClr val="000000"/>
                </a:solidFill>
                <a:latin typeface="BundesSans"/>
              </a:rPr>
              <a:t>Reinigung </a:t>
            </a:r>
          </a:p>
          <a:p>
            <a:endParaRPr lang="de-DE" dirty="0"/>
          </a:p>
        </p:txBody>
      </p:sp>
      <p:sp>
        <p:nvSpPr>
          <p:cNvPr id="131" name="Textfeld 130">
            <a:extLst>
              <a:ext uri="{FF2B5EF4-FFF2-40B4-BE49-F238E27FC236}">
                <a16:creationId xmlns:a16="http://schemas.microsoft.com/office/drawing/2014/main" id="{CAFC1B0A-2BAD-B55D-D776-77B8884AC7F5}"/>
              </a:ext>
            </a:extLst>
          </p:cNvPr>
          <p:cNvSpPr txBox="1"/>
          <p:nvPr/>
        </p:nvSpPr>
        <p:spPr>
          <a:xfrm>
            <a:off x="822960" y="4952484"/>
            <a:ext cx="2236894" cy="1292662"/>
          </a:xfrm>
          <a:prstGeom prst="rect">
            <a:avLst/>
          </a:prstGeom>
          <a:noFill/>
        </p:spPr>
        <p:txBody>
          <a:bodyPr wrap="none" rtlCol="0">
            <a:spAutoFit/>
          </a:bodyPr>
          <a:lstStyle/>
          <a:p>
            <a:r>
              <a:rPr lang="de-DE" sz="1200" b="0" i="1" u="none" strike="noStrike" baseline="0" dirty="0">
                <a:solidFill>
                  <a:srgbClr val="008788"/>
                </a:solidFill>
                <a:latin typeface="BundesSans Medium"/>
              </a:rPr>
              <a:t>Gastronomie und Beherbergung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Café/Eisverkauf </a:t>
            </a:r>
          </a:p>
          <a:p>
            <a:r>
              <a:rPr lang="de-DE" sz="1200" b="0" i="0" u="none" strike="noStrike" baseline="0" dirty="0">
                <a:solidFill>
                  <a:srgbClr val="000000"/>
                </a:solidFill>
                <a:latin typeface="BundesSans"/>
              </a:rPr>
              <a:t>Restaurant/Bistro </a:t>
            </a:r>
          </a:p>
          <a:p>
            <a:r>
              <a:rPr lang="de-DE" sz="1200" b="0" i="0" u="none" strike="noStrike" baseline="0" dirty="0">
                <a:solidFill>
                  <a:srgbClr val="000000"/>
                </a:solidFill>
                <a:latin typeface="BundesSans"/>
              </a:rPr>
              <a:t>Gästezimmer/Ferienwohnungen </a:t>
            </a:r>
          </a:p>
          <a:p>
            <a:r>
              <a:rPr lang="de-DE" sz="1200" b="0" i="0" u="none" strike="noStrike" baseline="0" dirty="0">
                <a:solidFill>
                  <a:srgbClr val="000000"/>
                </a:solidFill>
                <a:latin typeface="BundesSans"/>
              </a:rPr>
              <a:t>Catering/Partyservice </a:t>
            </a:r>
          </a:p>
          <a:p>
            <a:endParaRPr lang="de-DE" dirty="0"/>
          </a:p>
        </p:txBody>
      </p:sp>
      <p:sp>
        <p:nvSpPr>
          <p:cNvPr id="128" name="Textfeld 127">
            <a:extLst>
              <a:ext uri="{FF2B5EF4-FFF2-40B4-BE49-F238E27FC236}">
                <a16:creationId xmlns:a16="http://schemas.microsoft.com/office/drawing/2014/main" id="{6C48B414-E7F4-1CA9-0B44-0F8963DC6EFB}"/>
              </a:ext>
            </a:extLst>
          </p:cNvPr>
          <p:cNvSpPr txBox="1"/>
          <p:nvPr/>
        </p:nvSpPr>
        <p:spPr>
          <a:xfrm>
            <a:off x="897459" y="2933939"/>
            <a:ext cx="1997598" cy="1754326"/>
          </a:xfrm>
          <a:prstGeom prst="rect">
            <a:avLst/>
          </a:prstGeom>
          <a:noFill/>
        </p:spPr>
        <p:txBody>
          <a:bodyPr wrap="none" rtlCol="0">
            <a:spAutoFit/>
          </a:bodyPr>
          <a:lstStyle/>
          <a:p>
            <a:r>
              <a:rPr lang="de-DE" sz="1200" b="0" i="1" u="none" strike="noStrike" baseline="0" dirty="0">
                <a:solidFill>
                  <a:srgbClr val="008788"/>
                </a:solidFill>
                <a:latin typeface="BundesSans Medium"/>
              </a:rPr>
              <a:t>Nahversorgung </a:t>
            </a:r>
            <a:endParaRPr lang="de-DE" sz="1200" b="0" i="0" u="none" strike="noStrike" baseline="0" dirty="0">
              <a:solidFill>
                <a:srgbClr val="008788"/>
              </a:solidFill>
              <a:latin typeface="BundesSans Medium"/>
            </a:endParaRPr>
          </a:p>
          <a:p>
            <a:r>
              <a:rPr lang="de-DE" sz="1200" b="0" i="0" u="none" strike="noStrike" baseline="0" dirty="0">
                <a:solidFill>
                  <a:srgbClr val="000000"/>
                </a:solidFill>
                <a:latin typeface="BundesSans"/>
              </a:rPr>
              <a:t>Lebensmittel </a:t>
            </a:r>
          </a:p>
          <a:p>
            <a:r>
              <a:rPr lang="de-DE" sz="1200" b="0" i="0" u="none" strike="noStrike" baseline="0" dirty="0">
                <a:solidFill>
                  <a:srgbClr val="000000"/>
                </a:solidFill>
                <a:latin typeface="BundesSans"/>
              </a:rPr>
              <a:t>Waren des täglichen Bedarfs </a:t>
            </a:r>
          </a:p>
          <a:p>
            <a:r>
              <a:rPr lang="de-DE" sz="1200" b="0" i="0" u="none" strike="noStrike" baseline="0" dirty="0">
                <a:solidFill>
                  <a:srgbClr val="000000"/>
                </a:solidFill>
                <a:latin typeface="BundesSans"/>
              </a:rPr>
              <a:t>Bäckerei </a:t>
            </a:r>
          </a:p>
          <a:p>
            <a:r>
              <a:rPr lang="de-DE" sz="1200" b="0" i="0" u="none" strike="noStrike" baseline="0" dirty="0">
                <a:solidFill>
                  <a:srgbClr val="000000"/>
                </a:solidFill>
                <a:latin typeface="BundesSans"/>
              </a:rPr>
              <a:t>Fleischerei/Metzgerei </a:t>
            </a:r>
          </a:p>
          <a:p>
            <a:r>
              <a:rPr lang="de-DE" sz="1200" b="0" i="0" u="none" strike="noStrike" baseline="0" dirty="0">
                <a:solidFill>
                  <a:srgbClr val="000000"/>
                </a:solidFill>
                <a:latin typeface="BundesSans"/>
              </a:rPr>
              <a:t>Schreibwaren </a:t>
            </a:r>
          </a:p>
          <a:p>
            <a:r>
              <a:rPr lang="de-DE" sz="1200" b="0" i="0" u="none" strike="noStrike" baseline="0" dirty="0">
                <a:solidFill>
                  <a:srgbClr val="000000"/>
                </a:solidFill>
                <a:latin typeface="BundesSans"/>
              </a:rPr>
              <a:t>Blumen </a:t>
            </a:r>
          </a:p>
          <a:p>
            <a:r>
              <a:rPr lang="de-DE" sz="1200" b="0" i="0" u="none" strike="noStrike" baseline="0" dirty="0">
                <a:solidFill>
                  <a:srgbClr val="000000"/>
                </a:solidFill>
                <a:latin typeface="BundesSans"/>
              </a:rPr>
              <a:t>Handwerksartikel </a:t>
            </a:r>
          </a:p>
          <a:p>
            <a:r>
              <a:rPr lang="de-DE" sz="1200" b="0" i="0" u="none" strike="noStrike" baseline="0" dirty="0">
                <a:solidFill>
                  <a:srgbClr val="000000"/>
                </a:solidFill>
                <a:latin typeface="BundesSans"/>
              </a:rPr>
              <a:t>Regionale Produkte </a:t>
            </a:r>
          </a:p>
        </p:txBody>
      </p:sp>
      <p:grpSp>
        <p:nvGrpSpPr>
          <p:cNvPr id="39" name="Gruppieren 38" descr="Ein Dreieck, bei dem jede Spitze einen der drei Hauptakteure und deren Zusammenarbeit bei der Führung eines Multifunktionshauses: die Gemeinde, die Zivilgesellschaft und die Wirtschaft, symbolisiert. Jeder Akteur verfolgt unterschiedliche Interessen bzw. Dienstleistungen, die rund um das Dreieck aufgelistet sind. Je nach dem welche Akteure zusammenarbeiten, entstehen meist unterschiedlichen Funktionen und Dienstleistungen, die ein Multifunktionshaus bietet.&#10;Zwischen den Spitzen der Dreiecke mit den Hauptakteuren sind Pfeile, die jeweils die Zusammenarbeit der zwei Akteure entlang einer Seite symbolisieren. Bei der Zusammenarbeit von Gemeinde und Zivilgesellschaft passiert diese meist durch einen Verein, bei Ziviligesellschaft und Wirtschaft durch eine Genossenschaft und bei Wirtschaft und Gemeinde zu einer Public-Private-Partnerschaft. " title="Die 3 Komponenten bei Multifunkionshäusern">
            <a:extLst>
              <a:ext uri="{FF2B5EF4-FFF2-40B4-BE49-F238E27FC236}">
                <a16:creationId xmlns:a16="http://schemas.microsoft.com/office/drawing/2014/main" id="{8CDB29C0-2C42-B2C9-B740-DCA4B4B375CF}"/>
              </a:ext>
            </a:extLst>
          </p:cNvPr>
          <p:cNvGrpSpPr/>
          <p:nvPr/>
        </p:nvGrpSpPr>
        <p:grpSpPr>
          <a:xfrm>
            <a:off x="2971748" y="1624783"/>
            <a:ext cx="5839892" cy="3334236"/>
            <a:chOff x="2971748" y="1624783"/>
            <a:chExt cx="5839892" cy="3334236"/>
          </a:xfrm>
        </p:grpSpPr>
        <p:grpSp>
          <p:nvGrpSpPr>
            <p:cNvPr id="9" name="Gruppieren 8">
              <a:extLst>
                <a:ext uri="{FF2B5EF4-FFF2-40B4-BE49-F238E27FC236}">
                  <a16:creationId xmlns:a16="http://schemas.microsoft.com/office/drawing/2014/main" id="{F29751F6-1C08-A057-2C20-95F44A476976}"/>
                </a:ext>
              </a:extLst>
            </p:cNvPr>
            <p:cNvGrpSpPr/>
            <p:nvPr/>
          </p:nvGrpSpPr>
          <p:grpSpPr>
            <a:xfrm>
              <a:off x="2971748" y="1624783"/>
              <a:ext cx="5839892" cy="3334236"/>
              <a:chOff x="3202747" y="2899939"/>
              <a:chExt cx="5839892" cy="3334236"/>
            </a:xfrm>
          </p:grpSpPr>
          <p:sp>
            <p:nvSpPr>
              <p:cNvPr id="12" name="Textfeld 11">
                <a:extLst>
                  <a:ext uri="{FF2B5EF4-FFF2-40B4-BE49-F238E27FC236}">
                    <a16:creationId xmlns:a16="http://schemas.microsoft.com/office/drawing/2014/main" id="{F4419265-21C8-DDB7-A102-F526CC2A526D}"/>
                  </a:ext>
                </a:extLst>
              </p:cNvPr>
              <p:cNvSpPr txBox="1"/>
              <p:nvPr/>
            </p:nvSpPr>
            <p:spPr>
              <a:xfrm>
                <a:off x="6680882" y="4233545"/>
                <a:ext cx="643831" cy="307777"/>
              </a:xfrm>
              <a:prstGeom prst="rect">
                <a:avLst/>
              </a:prstGeom>
              <a:noFill/>
            </p:spPr>
            <p:txBody>
              <a:bodyPr wrap="none" rtlCol="0">
                <a:spAutoFit/>
              </a:bodyPr>
              <a:lstStyle/>
              <a:p>
                <a:r>
                  <a:rPr lang="de-DE" sz="1400" i="1" dirty="0">
                    <a:solidFill>
                      <a:srgbClr val="00B050"/>
                    </a:solidFill>
                  </a:rPr>
                  <a:t>Verein</a:t>
                </a:r>
              </a:p>
            </p:txBody>
          </p:sp>
          <p:sp>
            <p:nvSpPr>
              <p:cNvPr id="14" name="Textfeld 13">
                <a:extLst>
                  <a:ext uri="{FF2B5EF4-FFF2-40B4-BE49-F238E27FC236}">
                    <a16:creationId xmlns:a16="http://schemas.microsoft.com/office/drawing/2014/main" id="{4DD1F658-D8AB-6690-942D-AD5BBC17AF7A}"/>
                  </a:ext>
                </a:extLst>
              </p:cNvPr>
              <p:cNvSpPr txBox="1"/>
              <p:nvPr/>
            </p:nvSpPr>
            <p:spPr>
              <a:xfrm>
                <a:off x="5148210" y="5926398"/>
                <a:ext cx="1334020" cy="307777"/>
              </a:xfrm>
              <a:prstGeom prst="rect">
                <a:avLst/>
              </a:prstGeom>
              <a:noFill/>
            </p:spPr>
            <p:txBody>
              <a:bodyPr wrap="none" rtlCol="0">
                <a:spAutoFit/>
              </a:bodyPr>
              <a:lstStyle/>
              <a:p>
                <a:r>
                  <a:rPr lang="de-DE" sz="1400" i="1" dirty="0">
                    <a:solidFill>
                      <a:srgbClr val="00B050"/>
                    </a:solidFill>
                  </a:rPr>
                  <a:t>Genossenschaft</a:t>
                </a:r>
              </a:p>
            </p:txBody>
          </p:sp>
          <p:sp>
            <p:nvSpPr>
              <p:cNvPr id="20" name="Textfeld 19">
                <a:extLst>
                  <a:ext uri="{FF2B5EF4-FFF2-40B4-BE49-F238E27FC236}">
                    <a16:creationId xmlns:a16="http://schemas.microsoft.com/office/drawing/2014/main" id="{548E4D11-56E4-3D9C-4DEE-80BBAC764FD2}"/>
                  </a:ext>
                </a:extLst>
              </p:cNvPr>
              <p:cNvSpPr txBox="1"/>
              <p:nvPr/>
            </p:nvSpPr>
            <p:spPr>
              <a:xfrm>
                <a:off x="4391147" y="4260811"/>
                <a:ext cx="463588" cy="307777"/>
              </a:xfrm>
              <a:prstGeom prst="rect">
                <a:avLst/>
              </a:prstGeom>
              <a:noFill/>
            </p:spPr>
            <p:txBody>
              <a:bodyPr wrap="none" rtlCol="0">
                <a:spAutoFit/>
              </a:bodyPr>
              <a:lstStyle/>
              <a:p>
                <a:r>
                  <a:rPr lang="de-DE" sz="1400" i="1" dirty="0">
                    <a:solidFill>
                      <a:srgbClr val="00B050"/>
                    </a:solidFill>
                  </a:rPr>
                  <a:t>PPP</a:t>
                </a:r>
              </a:p>
            </p:txBody>
          </p:sp>
          <p:sp>
            <p:nvSpPr>
              <p:cNvPr id="21" name="Textfeld 20">
                <a:extLst>
                  <a:ext uri="{FF2B5EF4-FFF2-40B4-BE49-F238E27FC236}">
                    <a16:creationId xmlns:a16="http://schemas.microsoft.com/office/drawing/2014/main" id="{7AD38526-9466-177B-2015-24CE8B83BC6A}"/>
                  </a:ext>
                </a:extLst>
              </p:cNvPr>
              <p:cNvSpPr txBox="1"/>
              <p:nvPr/>
            </p:nvSpPr>
            <p:spPr>
              <a:xfrm>
                <a:off x="5135260" y="2899939"/>
                <a:ext cx="184731" cy="307777"/>
              </a:xfrm>
              <a:prstGeom prst="rect">
                <a:avLst/>
              </a:prstGeom>
              <a:noFill/>
            </p:spPr>
            <p:txBody>
              <a:bodyPr wrap="none" rtlCol="0">
                <a:spAutoFit/>
              </a:bodyPr>
              <a:lstStyle/>
              <a:p>
                <a:endParaRPr lang="de-DE" sz="1400" dirty="0"/>
              </a:p>
            </p:txBody>
          </p:sp>
          <p:sp>
            <p:nvSpPr>
              <p:cNvPr id="22" name="Textfeld 21">
                <a:extLst>
                  <a:ext uri="{FF2B5EF4-FFF2-40B4-BE49-F238E27FC236}">
                    <a16:creationId xmlns:a16="http://schemas.microsoft.com/office/drawing/2014/main" id="{B30684EA-140E-E86B-F871-E4B78B1DA7DC}"/>
                  </a:ext>
                </a:extLst>
              </p:cNvPr>
              <p:cNvSpPr txBox="1"/>
              <p:nvPr/>
            </p:nvSpPr>
            <p:spPr>
              <a:xfrm>
                <a:off x="3202747" y="5436010"/>
                <a:ext cx="184730" cy="307777"/>
              </a:xfrm>
              <a:prstGeom prst="rect">
                <a:avLst/>
              </a:prstGeom>
              <a:noFill/>
            </p:spPr>
            <p:txBody>
              <a:bodyPr wrap="none" rtlCol="0">
                <a:spAutoFit/>
              </a:bodyPr>
              <a:lstStyle/>
              <a:p>
                <a:pPr algn="r"/>
                <a:endParaRPr lang="de-DE" sz="1400" dirty="0"/>
              </a:p>
            </p:txBody>
          </p:sp>
          <p:sp>
            <p:nvSpPr>
              <p:cNvPr id="23" name="Textfeld 22">
                <a:extLst>
                  <a:ext uri="{FF2B5EF4-FFF2-40B4-BE49-F238E27FC236}">
                    <a16:creationId xmlns:a16="http://schemas.microsoft.com/office/drawing/2014/main" id="{01EDEDC2-5B2A-7434-9E8A-6A60A68D7ED7}"/>
                  </a:ext>
                </a:extLst>
              </p:cNvPr>
              <p:cNvSpPr txBox="1"/>
              <p:nvPr/>
            </p:nvSpPr>
            <p:spPr>
              <a:xfrm>
                <a:off x="8857908" y="5427495"/>
                <a:ext cx="184731" cy="307777"/>
              </a:xfrm>
              <a:prstGeom prst="rect">
                <a:avLst/>
              </a:prstGeom>
              <a:noFill/>
            </p:spPr>
            <p:txBody>
              <a:bodyPr wrap="none" rtlCol="0">
                <a:spAutoFit/>
              </a:bodyPr>
              <a:lstStyle/>
              <a:p>
                <a:endParaRPr lang="de-DE" sz="1400" dirty="0"/>
              </a:p>
            </p:txBody>
          </p:sp>
          <p:sp>
            <p:nvSpPr>
              <p:cNvPr id="24" name="Gleichschenkliges Dreieck 23">
                <a:extLst>
                  <a:ext uri="{FF2B5EF4-FFF2-40B4-BE49-F238E27FC236}">
                    <a16:creationId xmlns:a16="http://schemas.microsoft.com/office/drawing/2014/main" id="{95936629-D8C5-B30C-B659-176460C87517}"/>
                  </a:ext>
                </a:extLst>
              </p:cNvPr>
              <p:cNvSpPr/>
              <p:nvPr/>
            </p:nvSpPr>
            <p:spPr>
              <a:xfrm>
                <a:off x="4759673" y="3673720"/>
                <a:ext cx="2180025" cy="190227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feld 24">
                <a:extLst>
                  <a:ext uri="{FF2B5EF4-FFF2-40B4-BE49-F238E27FC236}">
                    <a16:creationId xmlns:a16="http://schemas.microsoft.com/office/drawing/2014/main" id="{FB6BC6FE-919D-D260-EAFB-1E7C93EEA1B6}"/>
                  </a:ext>
                </a:extLst>
              </p:cNvPr>
              <p:cNvSpPr txBox="1"/>
              <p:nvPr/>
            </p:nvSpPr>
            <p:spPr>
              <a:xfrm>
                <a:off x="3323270" y="5488561"/>
                <a:ext cx="1302216" cy="400110"/>
              </a:xfrm>
              <a:prstGeom prst="rect">
                <a:avLst/>
              </a:prstGeom>
              <a:noFill/>
              <a:ln>
                <a:solidFill>
                  <a:schemeClr val="tx1"/>
                </a:solidFill>
              </a:ln>
            </p:spPr>
            <p:txBody>
              <a:bodyPr wrap="none" rtlCol="0">
                <a:spAutoFit/>
              </a:bodyPr>
              <a:lstStyle/>
              <a:p>
                <a:r>
                  <a:rPr lang="de-DE" sz="2000" b="1" dirty="0">
                    <a:solidFill>
                      <a:srgbClr val="0070C0"/>
                    </a:solidFill>
                  </a:rPr>
                  <a:t>Wirtschaft</a:t>
                </a:r>
              </a:p>
            </p:txBody>
          </p:sp>
          <p:sp>
            <p:nvSpPr>
              <p:cNvPr id="26" name="Textfeld 25">
                <a:extLst>
                  <a:ext uri="{FF2B5EF4-FFF2-40B4-BE49-F238E27FC236}">
                    <a16:creationId xmlns:a16="http://schemas.microsoft.com/office/drawing/2014/main" id="{8229842A-2708-13E8-EA03-B8F48E38170C}"/>
                  </a:ext>
                </a:extLst>
              </p:cNvPr>
              <p:cNvSpPr txBox="1"/>
              <p:nvPr/>
            </p:nvSpPr>
            <p:spPr>
              <a:xfrm>
                <a:off x="5217140" y="3228760"/>
                <a:ext cx="1284326" cy="400110"/>
              </a:xfrm>
              <a:prstGeom prst="rect">
                <a:avLst/>
              </a:prstGeom>
              <a:noFill/>
              <a:ln>
                <a:solidFill>
                  <a:schemeClr val="tx1"/>
                </a:solidFill>
              </a:ln>
            </p:spPr>
            <p:txBody>
              <a:bodyPr wrap="none" rtlCol="0">
                <a:spAutoFit/>
              </a:bodyPr>
              <a:lstStyle/>
              <a:p>
                <a:r>
                  <a:rPr lang="de-DE" sz="2000" b="1" dirty="0">
                    <a:solidFill>
                      <a:srgbClr val="0070C0"/>
                    </a:solidFill>
                  </a:rPr>
                  <a:t>Gemeinde</a:t>
                </a:r>
              </a:p>
            </p:txBody>
          </p:sp>
          <p:sp>
            <p:nvSpPr>
              <p:cNvPr id="27" name="Textfeld 26">
                <a:extLst>
                  <a:ext uri="{FF2B5EF4-FFF2-40B4-BE49-F238E27FC236}">
                    <a16:creationId xmlns:a16="http://schemas.microsoft.com/office/drawing/2014/main" id="{A78187DD-49E1-804A-BFB2-DAD4A96094F0}"/>
                  </a:ext>
                </a:extLst>
              </p:cNvPr>
              <p:cNvSpPr txBox="1"/>
              <p:nvPr/>
            </p:nvSpPr>
            <p:spPr>
              <a:xfrm>
                <a:off x="7033754" y="5504046"/>
                <a:ext cx="1865319" cy="400110"/>
              </a:xfrm>
              <a:prstGeom prst="rect">
                <a:avLst/>
              </a:prstGeom>
              <a:noFill/>
              <a:ln>
                <a:solidFill>
                  <a:schemeClr val="tx1"/>
                </a:solidFill>
              </a:ln>
            </p:spPr>
            <p:txBody>
              <a:bodyPr wrap="none" rtlCol="0">
                <a:spAutoFit/>
              </a:bodyPr>
              <a:lstStyle/>
              <a:p>
                <a:r>
                  <a:rPr lang="de-DE" sz="2000" b="1" dirty="0">
                    <a:solidFill>
                      <a:srgbClr val="0070C0"/>
                    </a:solidFill>
                  </a:rPr>
                  <a:t>Zivilgesellschaft</a:t>
                </a:r>
              </a:p>
            </p:txBody>
          </p:sp>
          <p:cxnSp>
            <p:nvCxnSpPr>
              <p:cNvPr id="28" name="Gerade Verbindung mit Pfeil 27">
                <a:extLst>
                  <a:ext uri="{FF2B5EF4-FFF2-40B4-BE49-F238E27FC236}">
                    <a16:creationId xmlns:a16="http://schemas.microsoft.com/office/drawing/2014/main" id="{1B7D6036-BABE-EAE1-0D28-8E4FF7F1BBF9}"/>
                  </a:ext>
                </a:extLst>
              </p:cNvPr>
              <p:cNvCxnSpPr/>
              <p:nvPr/>
            </p:nvCxnSpPr>
            <p:spPr>
              <a:xfrm flipH="1">
                <a:off x="4508390" y="3692478"/>
                <a:ext cx="898497" cy="16869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CDCCF9FD-6F3F-EE95-1690-2BE3F45C3B60}"/>
                  </a:ext>
                </a:extLst>
              </p:cNvPr>
              <p:cNvCxnSpPr>
                <a:cxnSpLocks/>
              </p:cNvCxnSpPr>
              <p:nvPr/>
            </p:nvCxnSpPr>
            <p:spPr>
              <a:xfrm>
                <a:off x="6237284" y="3715808"/>
                <a:ext cx="953697" cy="15722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CE36F6FB-1D5A-02E0-6A3A-FFE200E1D364}"/>
                  </a:ext>
                </a:extLst>
              </p:cNvPr>
              <p:cNvCxnSpPr>
                <a:cxnSpLocks/>
              </p:cNvCxnSpPr>
              <p:nvPr/>
            </p:nvCxnSpPr>
            <p:spPr>
              <a:xfrm flipH="1">
                <a:off x="4804272" y="5869862"/>
                <a:ext cx="20355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32" name="Gerader Verbinder 31">
              <a:extLst>
                <a:ext uri="{FF2B5EF4-FFF2-40B4-BE49-F238E27FC236}">
                  <a16:creationId xmlns:a16="http://schemas.microsoft.com/office/drawing/2014/main" id="{418D4927-64C8-070D-1D2D-F6ED704296DD}"/>
                </a:ext>
              </a:extLst>
            </p:cNvPr>
            <p:cNvCxnSpPr>
              <a:stCxn id="24" idx="0"/>
            </p:cNvCxnSpPr>
            <p:nvPr/>
          </p:nvCxnSpPr>
          <p:spPr>
            <a:xfrm>
              <a:off x="5618687" y="2398564"/>
              <a:ext cx="11253" cy="1152710"/>
            </a:xfrm>
            <a:prstGeom prst="line">
              <a:avLst/>
            </a:prstGeom>
          </p:spPr>
          <p:style>
            <a:lnRef idx="1">
              <a:schemeClr val="accent2"/>
            </a:lnRef>
            <a:fillRef idx="0">
              <a:schemeClr val="accent2"/>
            </a:fillRef>
            <a:effectRef idx="0">
              <a:schemeClr val="accent2"/>
            </a:effectRef>
            <a:fontRef idx="minor">
              <a:schemeClr val="tx1"/>
            </a:fontRef>
          </p:style>
        </p:cxnSp>
        <p:cxnSp>
          <p:nvCxnSpPr>
            <p:cNvPr id="34" name="Gerader Verbinder 33">
              <a:extLst>
                <a:ext uri="{FF2B5EF4-FFF2-40B4-BE49-F238E27FC236}">
                  <a16:creationId xmlns:a16="http://schemas.microsoft.com/office/drawing/2014/main" id="{D9096055-5797-F7FD-E519-B98BE305F242}"/>
                </a:ext>
              </a:extLst>
            </p:cNvPr>
            <p:cNvCxnSpPr>
              <a:cxnSpLocks/>
              <a:endCxn id="24" idx="2"/>
            </p:cNvCxnSpPr>
            <p:nvPr/>
          </p:nvCxnSpPr>
          <p:spPr>
            <a:xfrm flipH="1">
              <a:off x="4528674" y="3551274"/>
              <a:ext cx="1090013" cy="749564"/>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Gerader Verbinder 35">
              <a:extLst>
                <a:ext uri="{FF2B5EF4-FFF2-40B4-BE49-F238E27FC236}">
                  <a16:creationId xmlns:a16="http://schemas.microsoft.com/office/drawing/2014/main" id="{4DA2CEBC-934F-E052-4461-58AE083B16BC}"/>
                </a:ext>
              </a:extLst>
            </p:cNvPr>
            <p:cNvCxnSpPr>
              <a:cxnSpLocks/>
              <a:endCxn id="24" idx="4"/>
            </p:cNvCxnSpPr>
            <p:nvPr/>
          </p:nvCxnSpPr>
          <p:spPr>
            <a:xfrm>
              <a:off x="5629940" y="3551274"/>
              <a:ext cx="1078759" cy="749564"/>
            </a:xfrm>
            <a:prstGeom prst="line">
              <a:avLst/>
            </a:prstGeom>
          </p:spPr>
          <p:style>
            <a:lnRef idx="1">
              <a:schemeClr val="accent2"/>
            </a:lnRef>
            <a:fillRef idx="0">
              <a:schemeClr val="accent2"/>
            </a:fillRef>
            <a:effectRef idx="0">
              <a:schemeClr val="accent2"/>
            </a:effectRef>
            <a:fontRef idx="minor">
              <a:schemeClr val="tx1"/>
            </a:fontRef>
          </p:style>
        </p:cxnSp>
      </p:grpSp>
      <p:sp>
        <p:nvSpPr>
          <p:cNvPr id="3" name="Foliennummernplatzhalter 2"/>
          <p:cNvSpPr>
            <a:spLocks noGrp="1"/>
          </p:cNvSpPr>
          <p:nvPr>
            <p:ph type="sldNum" sz="quarter" idx="12"/>
          </p:nvPr>
        </p:nvSpPr>
        <p:spPr/>
        <p:txBody>
          <a:bodyPr/>
          <a:lstStyle/>
          <a:p>
            <a:fld id="{7509601B-E515-48E8-8162-EDD1337032B2}" type="slidenum">
              <a:rPr lang="de-AT" smtClean="0"/>
              <a:t>14</a:t>
            </a:fld>
            <a:endParaRPr lang="de-AT"/>
          </a:p>
        </p:txBody>
      </p:sp>
    </p:spTree>
    <p:extLst>
      <p:ext uri="{BB962C8B-B14F-4D97-AF65-F5344CB8AC3E}">
        <p14:creationId xmlns:p14="http://schemas.microsoft.com/office/powerpoint/2010/main" val="318280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7" grpId="0"/>
      <p:bldP spid="139" grpId="0"/>
      <p:bldP spid="141" grpId="0"/>
      <p:bldP spid="143" grpId="0"/>
      <p:bldP spid="132" grpId="0"/>
      <p:bldP spid="131" grpId="0"/>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259D50-AB87-FB2E-65AB-72988045FF06}"/>
              </a:ext>
            </a:extLst>
          </p:cNvPr>
          <p:cNvSpPr>
            <a:spLocks noGrp="1"/>
          </p:cNvSpPr>
          <p:nvPr>
            <p:ph type="title"/>
          </p:nvPr>
        </p:nvSpPr>
        <p:spPr/>
        <p:txBody>
          <a:bodyPr/>
          <a:lstStyle/>
          <a:p>
            <a:r>
              <a:rPr lang="de-AT" sz="2800" dirty="0">
                <a:latin typeface="Neo Sans" panose="02000506020000020004" pitchFamily="2" charset="0"/>
              </a:rPr>
              <a:t>2. Konzeptueller </a:t>
            </a:r>
            <a:r>
              <a:rPr lang="de-AT" sz="2800" dirty="0" smtClean="0">
                <a:latin typeface="Neo Sans" panose="02000506020000020004" pitchFamily="2" charset="0"/>
              </a:rPr>
              <a:t>Rahmen (1/3)</a:t>
            </a:r>
            <a:endParaRPr lang="de-DE" dirty="0"/>
          </a:p>
        </p:txBody>
      </p:sp>
      <p:grpSp>
        <p:nvGrpSpPr>
          <p:cNvPr id="4" name="Gruppieren 3" descr="Es wird symbolisiert, dass innerhalb des Dreieicks der auf der vorherigen Folie genannten Hauptakteure die Wirtschaft und die Zivilgesellschfat zusammen arbeiten. Dabei entstehen meist eher Funktionen wie Veranstaltungraum, Gastronomie, Co-Working, Nahversorgung, oft auch genossenschaftliche geführt. " title="Zusammenarbeit Wirtschaft &amp; Zivilgesellschaft"/>
          <p:cNvGrpSpPr/>
          <p:nvPr/>
        </p:nvGrpSpPr>
        <p:grpSpPr>
          <a:xfrm>
            <a:off x="1252162" y="2161083"/>
            <a:ext cx="1844500" cy="1902274"/>
            <a:chOff x="1254322" y="2161083"/>
            <a:chExt cx="1844500" cy="1902274"/>
          </a:xfrm>
        </p:grpSpPr>
        <p:cxnSp>
          <p:nvCxnSpPr>
            <p:cNvPr id="3" name="Gerader Verbinder 2">
              <a:extLst>
                <a:ext uri="{FF2B5EF4-FFF2-40B4-BE49-F238E27FC236}">
                  <a16:creationId xmlns:a16="http://schemas.microsoft.com/office/drawing/2014/main" id="{16EEC036-221E-7E6A-8E31-451EF6DF0717}"/>
                </a:ext>
              </a:extLst>
            </p:cNvPr>
            <p:cNvCxnSpPr/>
            <p:nvPr/>
          </p:nvCxnSpPr>
          <p:spPr>
            <a:xfrm>
              <a:off x="2344335" y="2161083"/>
              <a:ext cx="11253" cy="115271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6" name="Gerader Verbinder 5">
              <a:extLst>
                <a:ext uri="{FF2B5EF4-FFF2-40B4-BE49-F238E27FC236}">
                  <a16:creationId xmlns:a16="http://schemas.microsoft.com/office/drawing/2014/main" id="{0BBBB7C9-406F-D9D1-F061-C19A92B8D7F1}"/>
                </a:ext>
              </a:extLst>
            </p:cNvPr>
            <p:cNvCxnSpPr>
              <a:cxnSpLocks/>
            </p:cNvCxnSpPr>
            <p:nvPr/>
          </p:nvCxnSpPr>
          <p:spPr>
            <a:xfrm flipH="1">
              <a:off x="1254322" y="3313793"/>
              <a:ext cx="1090013" cy="749564"/>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8" name="Gerader Verbinder 17">
              <a:extLst>
                <a:ext uri="{FF2B5EF4-FFF2-40B4-BE49-F238E27FC236}">
                  <a16:creationId xmlns:a16="http://schemas.microsoft.com/office/drawing/2014/main" id="{7F9E3B5D-89F9-2F07-C387-B804FB736847}"/>
                </a:ext>
              </a:extLst>
            </p:cNvPr>
            <p:cNvCxnSpPr>
              <a:cxnSpLocks/>
            </p:cNvCxnSpPr>
            <p:nvPr/>
          </p:nvCxnSpPr>
          <p:spPr>
            <a:xfrm flipH="1">
              <a:off x="1608146" y="3111996"/>
              <a:ext cx="743122" cy="69721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CEF50410-1F2D-E87A-CE55-A3CBCC254168}"/>
                </a:ext>
              </a:extLst>
            </p:cNvPr>
            <p:cNvCxnSpPr>
              <a:cxnSpLocks/>
            </p:cNvCxnSpPr>
            <p:nvPr/>
          </p:nvCxnSpPr>
          <p:spPr>
            <a:xfrm>
              <a:off x="1624695" y="3829483"/>
              <a:ext cx="1438312" cy="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3909572D-A6B5-37C5-F8C8-358390C1BD88}"/>
                </a:ext>
              </a:extLst>
            </p:cNvPr>
            <p:cNvCxnSpPr>
              <a:cxnSpLocks/>
            </p:cNvCxnSpPr>
            <p:nvPr/>
          </p:nvCxnSpPr>
          <p:spPr>
            <a:xfrm>
              <a:off x="2367375" y="3111996"/>
              <a:ext cx="731447" cy="731776"/>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06" name="Textfeld 105">
            <a:extLst>
              <a:ext uri="{FF2B5EF4-FFF2-40B4-BE49-F238E27FC236}">
                <a16:creationId xmlns:a16="http://schemas.microsoft.com/office/drawing/2014/main" id="{0D548949-50BC-55AC-6ABE-7ED0C85758C9}"/>
              </a:ext>
            </a:extLst>
          </p:cNvPr>
          <p:cNvSpPr txBox="1"/>
          <p:nvPr/>
        </p:nvSpPr>
        <p:spPr>
          <a:xfrm>
            <a:off x="925723" y="4872590"/>
            <a:ext cx="3228000" cy="1754326"/>
          </a:xfrm>
          <a:prstGeom prst="rect">
            <a:avLst/>
          </a:prstGeom>
          <a:noFill/>
        </p:spPr>
        <p:txBody>
          <a:bodyPr wrap="none" rtlCol="0">
            <a:spAutoFit/>
          </a:bodyPr>
          <a:lstStyle/>
          <a:p>
            <a:r>
              <a:rPr lang="de-DE" dirty="0"/>
              <a:t>z.B. </a:t>
            </a:r>
            <a:r>
              <a:rPr lang="de-DE" dirty="0" err="1"/>
              <a:t>Giesserei</a:t>
            </a:r>
            <a:r>
              <a:rPr lang="de-DE" dirty="0"/>
              <a:t>  Ried</a:t>
            </a:r>
          </a:p>
          <a:p>
            <a:r>
              <a:rPr lang="de-DE" dirty="0"/>
              <a:t>Veranstaltungsraum</a:t>
            </a:r>
          </a:p>
          <a:p>
            <a:r>
              <a:rPr lang="de-DE" dirty="0"/>
              <a:t>Coworking</a:t>
            </a:r>
          </a:p>
          <a:p>
            <a:r>
              <a:rPr lang="de-DE" dirty="0"/>
              <a:t>Gastronomie</a:t>
            </a:r>
          </a:p>
          <a:p>
            <a:r>
              <a:rPr lang="de-DE" dirty="0"/>
              <a:t>Nahversorger – </a:t>
            </a:r>
            <a:r>
              <a:rPr lang="de-DE" dirty="0" err="1"/>
              <a:t>genossenschaftl</a:t>
            </a:r>
            <a:r>
              <a:rPr lang="de-DE" dirty="0"/>
              <a:t>.</a:t>
            </a:r>
          </a:p>
          <a:p>
            <a:endParaRPr lang="de-DE" dirty="0"/>
          </a:p>
        </p:txBody>
      </p:sp>
      <p:grpSp>
        <p:nvGrpSpPr>
          <p:cNvPr id="5" name="Gruppieren 4" descr="Hier soll die Zusammenarbeit der Gemeinde und der Zivilgesellschaft innerhalb des Dreiecks dargestellt werden. Hierbei enstehen meist Funktionen wie Ärztezentrum, Seniorenbetreuung, Kinderbetreuung oder ein Vereinshaus.  " title="Zusammenarbeit Gemeinde und Zivilgesellschaft"/>
          <p:cNvGrpSpPr/>
          <p:nvPr/>
        </p:nvGrpSpPr>
        <p:grpSpPr>
          <a:xfrm>
            <a:off x="6194066" y="2286203"/>
            <a:ext cx="1293570" cy="1729610"/>
            <a:chOff x="6194066" y="2286203"/>
            <a:chExt cx="1293570" cy="1729610"/>
          </a:xfrm>
        </p:grpSpPr>
        <p:cxnSp>
          <p:nvCxnSpPr>
            <p:cNvPr id="115" name="Gerader Verbinder 114">
              <a:extLst>
                <a:ext uri="{FF2B5EF4-FFF2-40B4-BE49-F238E27FC236}">
                  <a16:creationId xmlns:a16="http://schemas.microsoft.com/office/drawing/2014/main" id="{F4BE0B66-58E1-CE39-DB5E-F58BEA659CAF}"/>
                </a:ext>
              </a:extLst>
            </p:cNvPr>
            <p:cNvCxnSpPr>
              <a:cxnSpLocks/>
            </p:cNvCxnSpPr>
            <p:nvPr/>
          </p:nvCxnSpPr>
          <p:spPr>
            <a:xfrm>
              <a:off x="6408877" y="3266249"/>
              <a:ext cx="1078759" cy="749564"/>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6" name="Gerader Verbinder 115">
              <a:extLst>
                <a:ext uri="{FF2B5EF4-FFF2-40B4-BE49-F238E27FC236}">
                  <a16:creationId xmlns:a16="http://schemas.microsoft.com/office/drawing/2014/main" id="{57C969AE-EBB0-3290-B6EB-B489805484C3}"/>
                </a:ext>
              </a:extLst>
            </p:cNvPr>
            <p:cNvCxnSpPr>
              <a:cxnSpLocks/>
            </p:cNvCxnSpPr>
            <p:nvPr/>
          </p:nvCxnSpPr>
          <p:spPr>
            <a:xfrm flipH="1">
              <a:off x="6202152" y="2286203"/>
              <a:ext cx="191152" cy="113328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7" name="Gerader Verbinder 116">
              <a:extLst>
                <a:ext uri="{FF2B5EF4-FFF2-40B4-BE49-F238E27FC236}">
                  <a16:creationId xmlns:a16="http://schemas.microsoft.com/office/drawing/2014/main" id="{BD7E234F-8F05-ED09-9842-C8DFB65A3D12}"/>
                </a:ext>
              </a:extLst>
            </p:cNvPr>
            <p:cNvCxnSpPr>
              <a:cxnSpLocks/>
            </p:cNvCxnSpPr>
            <p:nvPr/>
          </p:nvCxnSpPr>
          <p:spPr>
            <a:xfrm>
              <a:off x="6194066" y="3429000"/>
              <a:ext cx="922230" cy="352939"/>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08" name="Textfeld 107">
            <a:extLst>
              <a:ext uri="{FF2B5EF4-FFF2-40B4-BE49-F238E27FC236}">
                <a16:creationId xmlns:a16="http://schemas.microsoft.com/office/drawing/2014/main" id="{49AC3FEC-1E5B-7CCD-EB2F-29C52DF204E7}"/>
              </a:ext>
            </a:extLst>
          </p:cNvPr>
          <p:cNvSpPr txBox="1"/>
          <p:nvPr/>
        </p:nvSpPr>
        <p:spPr>
          <a:xfrm>
            <a:off x="5385806" y="4814298"/>
            <a:ext cx="2557688" cy="2308324"/>
          </a:xfrm>
          <a:prstGeom prst="rect">
            <a:avLst/>
          </a:prstGeom>
          <a:noFill/>
        </p:spPr>
        <p:txBody>
          <a:bodyPr wrap="none" rtlCol="0">
            <a:spAutoFit/>
          </a:bodyPr>
          <a:lstStyle/>
          <a:p>
            <a:r>
              <a:rPr lang="de-DE" dirty="0"/>
              <a:t>z.B. Lebensraum Leogang</a:t>
            </a:r>
          </a:p>
          <a:p>
            <a:r>
              <a:rPr lang="de-DE" dirty="0"/>
              <a:t>Arzt</a:t>
            </a:r>
          </a:p>
          <a:p>
            <a:r>
              <a:rPr lang="de-DE" dirty="0"/>
              <a:t>Seniorenbetreuung</a:t>
            </a:r>
          </a:p>
          <a:p>
            <a:r>
              <a:rPr lang="de-DE" dirty="0"/>
              <a:t>Kinderbetreuung</a:t>
            </a:r>
          </a:p>
          <a:p>
            <a:r>
              <a:rPr lang="de-DE" dirty="0"/>
              <a:t>Vereine</a:t>
            </a:r>
          </a:p>
          <a:p>
            <a:endParaRPr lang="de-DE" dirty="0"/>
          </a:p>
          <a:p>
            <a:endParaRPr lang="de-DE" dirty="0"/>
          </a:p>
          <a:p>
            <a:endParaRPr lang="de-DE" dirty="0"/>
          </a:p>
        </p:txBody>
      </p:sp>
      <p:grpSp>
        <p:nvGrpSpPr>
          <p:cNvPr id="7" name="Gruppieren 6" descr="Hier wird die Zusammenarbeit zwischen Gemeinde und Wirtschaft symbolisiert. Hier entstehen meist Funktionen wie Co-working, ein Veranstaltungraum, Gemeindeamt, Wohnungen. " title="Zusammenarbeit Gemeinde und Wirtschaft"/>
          <p:cNvGrpSpPr/>
          <p:nvPr/>
        </p:nvGrpSpPr>
        <p:grpSpPr>
          <a:xfrm>
            <a:off x="9325848" y="2074810"/>
            <a:ext cx="1289451" cy="1902274"/>
            <a:chOff x="9325848" y="2074810"/>
            <a:chExt cx="1289451" cy="1902274"/>
          </a:xfrm>
        </p:grpSpPr>
        <p:cxnSp>
          <p:nvCxnSpPr>
            <p:cNvPr id="122" name="Gerader Verbinder 121">
              <a:extLst>
                <a:ext uri="{FF2B5EF4-FFF2-40B4-BE49-F238E27FC236}">
                  <a16:creationId xmlns:a16="http://schemas.microsoft.com/office/drawing/2014/main" id="{6DDF17A9-5699-E113-D6BF-84643A6B0390}"/>
                </a:ext>
              </a:extLst>
            </p:cNvPr>
            <p:cNvCxnSpPr/>
            <p:nvPr/>
          </p:nvCxnSpPr>
          <p:spPr>
            <a:xfrm>
              <a:off x="10415861" y="2074810"/>
              <a:ext cx="11253" cy="115271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23" name="Gerader Verbinder 122">
              <a:extLst>
                <a:ext uri="{FF2B5EF4-FFF2-40B4-BE49-F238E27FC236}">
                  <a16:creationId xmlns:a16="http://schemas.microsoft.com/office/drawing/2014/main" id="{E8817100-D82A-09F0-CFDF-4AE1CC41947C}"/>
                </a:ext>
              </a:extLst>
            </p:cNvPr>
            <p:cNvCxnSpPr>
              <a:cxnSpLocks/>
            </p:cNvCxnSpPr>
            <p:nvPr/>
          </p:nvCxnSpPr>
          <p:spPr>
            <a:xfrm flipH="1">
              <a:off x="9325848" y="3227520"/>
              <a:ext cx="1090013" cy="749564"/>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25" name="Gerader Verbinder 124">
              <a:extLst>
                <a:ext uri="{FF2B5EF4-FFF2-40B4-BE49-F238E27FC236}">
                  <a16:creationId xmlns:a16="http://schemas.microsoft.com/office/drawing/2014/main" id="{CCFE79EA-3CC1-BDCD-20D0-A7EB5A271021}"/>
                </a:ext>
              </a:extLst>
            </p:cNvPr>
            <p:cNvCxnSpPr>
              <a:cxnSpLocks/>
            </p:cNvCxnSpPr>
            <p:nvPr/>
          </p:nvCxnSpPr>
          <p:spPr>
            <a:xfrm flipH="1">
              <a:off x="9679672" y="2161083"/>
              <a:ext cx="736189" cy="156185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26" name="Gerader Verbinder 125">
              <a:extLst>
                <a:ext uri="{FF2B5EF4-FFF2-40B4-BE49-F238E27FC236}">
                  <a16:creationId xmlns:a16="http://schemas.microsoft.com/office/drawing/2014/main" id="{CCBC84D6-39D3-CA28-870D-5F9DB053CD6E}"/>
                </a:ext>
              </a:extLst>
            </p:cNvPr>
            <p:cNvCxnSpPr>
              <a:cxnSpLocks/>
            </p:cNvCxnSpPr>
            <p:nvPr/>
          </p:nvCxnSpPr>
          <p:spPr>
            <a:xfrm flipV="1">
              <a:off x="9696221" y="3342566"/>
              <a:ext cx="919078" cy="400644"/>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C861993B-CC16-C6E5-8B4B-FF19A6AFE04C}"/>
                </a:ext>
              </a:extLst>
            </p:cNvPr>
            <p:cNvCxnSpPr>
              <a:cxnSpLocks/>
            </p:cNvCxnSpPr>
            <p:nvPr/>
          </p:nvCxnSpPr>
          <p:spPr>
            <a:xfrm>
              <a:off x="10415861" y="2161083"/>
              <a:ext cx="167993" cy="1181483"/>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07" name="Textfeld 106">
            <a:extLst>
              <a:ext uri="{FF2B5EF4-FFF2-40B4-BE49-F238E27FC236}">
                <a16:creationId xmlns:a16="http://schemas.microsoft.com/office/drawing/2014/main" id="{193626BC-12C0-A7D8-D266-0F70B1599EA2}"/>
              </a:ext>
            </a:extLst>
          </p:cNvPr>
          <p:cNvSpPr txBox="1"/>
          <p:nvPr/>
        </p:nvSpPr>
        <p:spPr>
          <a:xfrm>
            <a:off x="9175578" y="4831286"/>
            <a:ext cx="2432974" cy="1754326"/>
          </a:xfrm>
          <a:prstGeom prst="rect">
            <a:avLst/>
          </a:prstGeom>
          <a:noFill/>
        </p:spPr>
        <p:txBody>
          <a:bodyPr wrap="none" rtlCol="0">
            <a:spAutoFit/>
          </a:bodyPr>
          <a:lstStyle/>
          <a:p>
            <a:r>
              <a:rPr lang="de-DE" dirty="0"/>
              <a:t>z.B. </a:t>
            </a:r>
            <a:r>
              <a:rPr lang="de-DE" dirty="0" err="1"/>
              <a:t>Schallar</a:t>
            </a:r>
            <a:r>
              <a:rPr lang="de-DE" dirty="0"/>
              <a:t> 2</a:t>
            </a:r>
          </a:p>
          <a:p>
            <a:r>
              <a:rPr lang="de-DE" dirty="0"/>
              <a:t>Coworking</a:t>
            </a:r>
          </a:p>
          <a:p>
            <a:r>
              <a:rPr lang="de-DE" dirty="0"/>
              <a:t>Veranstaltungsraum</a:t>
            </a:r>
          </a:p>
          <a:p>
            <a:r>
              <a:rPr lang="de-DE" dirty="0"/>
              <a:t>Gemeindeamt</a:t>
            </a:r>
          </a:p>
          <a:p>
            <a:r>
              <a:rPr lang="de-DE" dirty="0"/>
              <a:t>Wohnungen</a:t>
            </a:r>
          </a:p>
          <a:p>
            <a:r>
              <a:rPr lang="de-DE" dirty="0"/>
              <a:t>Nahversorger - klassisch</a:t>
            </a:r>
          </a:p>
        </p:txBody>
      </p:sp>
      <p:cxnSp>
        <p:nvCxnSpPr>
          <p:cNvPr id="13" name="Gerader Verbinder 12" descr="Teil der Grafik">
            <a:extLst>
              <a:ext uri="{FF2B5EF4-FFF2-40B4-BE49-F238E27FC236}">
                <a16:creationId xmlns:a16="http://schemas.microsoft.com/office/drawing/2014/main" id="{90F616F5-42F4-176B-5D7A-6EA55BAE2CAD}"/>
              </a:ext>
            </a:extLst>
          </p:cNvPr>
          <p:cNvCxnSpPr>
            <a:cxnSpLocks/>
          </p:cNvCxnSpPr>
          <p:nvPr/>
        </p:nvCxnSpPr>
        <p:spPr>
          <a:xfrm>
            <a:off x="2355588" y="3313793"/>
            <a:ext cx="1078759" cy="74956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37" name="Textfeld 36">
            <a:extLst>
              <a:ext uri="{FF2B5EF4-FFF2-40B4-BE49-F238E27FC236}">
                <a16:creationId xmlns:a16="http://schemas.microsoft.com/office/drawing/2014/main" id="{AAEB5D94-4CD6-B7EF-24A3-68F96C27EC4D}"/>
              </a:ext>
            </a:extLst>
          </p:cNvPr>
          <p:cNvSpPr txBox="1"/>
          <p:nvPr/>
        </p:nvSpPr>
        <p:spPr>
          <a:xfrm>
            <a:off x="1741695" y="1749018"/>
            <a:ext cx="1157689" cy="369332"/>
          </a:xfrm>
          <a:prstGeom prst="rect">
            <a:avLst/>
          </a:prstGeom>
          <a:noFill/>
        </p:spPr>
        <p:txBody>
          <a:bodyPr wrap="none" rtlCol="0">
            <a:spAutoFit/>
          </a:bodyPr>
          <a:lstStyle/>
          <a:p>
            <a:r>
              <a:rPr lang="de-DE" dirty="0"/>
              <a:t>Gemeinde</a:t>
            </a:r>
          </a:p>
        </p:txBody>
      </p:sp>
      <p:sp>
        <p:nvSpPr>
          <p:cNvPr id="44" name="Textfeld 43">
            <a:extLst>
              <a:ext uri="{FF2B5EF4-FFF2-40B4-BE49-F238E27FC236}">
                <a16:creationId xmlns:a16="http://schemas.microsoft.com/office/drawing/2014/main" id="{F07135DD-364F-99FE-833F-AACCA2C1AD6E}"/>
              </a:ext>
            </a:extLst>
          </p:cNvPr>
          <p:cNvSpPr txBox="1"/>
          <p:nvPr/>
        </p:nvSpPr>
        <p:spPr>
          <a:xfrm>
            <a:off x="86202" y="3835880"/>
            <a:ext cx="1165960" cy="369332"/>
          </a:xfrm>
          <a:prstGeom prst="rect">
            <a:avLst/>
          </a:prstGeom>
          <a:noFill/>
        </p:spPr>
        <p:txBody>
          <a:bodyPr wrap="none" rtlCol="0">
            <a:spAutoFit/>
          </a:bodyPr>
          <a:lstStyle/>
          <a:p>
            <a:r>
              <a:rPr lang="de-DE" dirty="0"/>
              <a:t>Wirtschaft</a:t>
            </a:r>
          </a:p>
        </p:txBody>
      </p:sp>
      <p:sp>
        <p:nvSpPr>
          <p:cNvPr id="48" name="Textfeld 47">
            <a:extLst>
              <a:ext uri="{FF2B5EF4-FFF2-40B4-BE49-F238E27FC236}">
                <a16:creationId xmlns:a16="http://schemas.microsoft.com/office/drawing/2014/main" id="{AAFC4798-1F50-6DEC-8C95-76A4CB26B6F7}"/>
              </a:ext>
            </a:extLst>
          </p:cNvPr>
          <p:cNvSpPr txBox="1"/>
          <p:nvPr/>
        </p:nvSpPr>
        <p:spPr>
          <a:xfrm>
            <a:off x="3452675" y="3835880"/>
            <a:ext cx="435247" cy="369332"/>
          </a:xfrm>
          <a:prstGeom prst="rect">
            <a:avLst/>
          </a:prstGeom>
          <a:noFill/>
        </p:spPr>
        <p:txBody>
          <a:bodyPr wrap="none" rtlCol="0">
            <a:spAutoFit/>
          </a:bodyPr>
          <a:lstStyle/>
          <a:p>
            <a:r>
              <a:rPr lang="de-DE" dirty="0"/>
              <a:t>ZG</a:t>
            </a:r>
          </a:p>
        </p:txBody>
      </p:sp>
      <p:cxnSp>
        <p:nvCxnSpPr>
          <p:cNvPr id="109" name="Gerader Verbinder 108" descr="Teil der Grafik">
            <a:extLst>
              <a:ext uri="{FF2B5EF4-FFF2-40B4-BE49-F238E27FC236}">
                <a16:creationId xmlns:a16="http://schemas.microsoft.com/office/drawing/2014/main" id="{7FD5DA8A-66FB-4745-D434-8B25C36EEC2D}"/>
              </a:ext>
            </a:extLst>
          </p:cNvPr>
          <p:cNvCxnSpPr/>
          <p:nvPr/>
        </p:nvCxnSpPr>
        <p:spPr>
          <a:xfrm>
            <a:off x="6397624" y="2113539"/>
            <a:ext cx="11253" cy="115271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0" name="Gerader Verbinder 109" descr="Teil der Grafik">
            <a:extLst>
              <a:ext uri="{FF2B5EF4-FFF2-40B4-BE49-F238E27FC236}">
                <a16:creationId xmlns:a16="http://schemas.microsoft.com/office/drawing/2014/main" id="{17AE4C1E-1FD5-5F9D-CC32-9A31D7A70B01}"/>
              </a:ext>
            </a:extLst>
          </p:cNvPr>
          <p:cNvCxnSpPr>
            <a:cxnSpLocks/>
          </p:cNvCxnSpPr>
          <p:nvPr/>
        </p:nvCxnSpPr>
        <p:spPr>
          <a:xfrm flipH="1">
            <a:off x="5307611" y="3266249"/>
            <a:ext cx="1090013" cy="749564"/>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8" name="Gerader Verbinder 117" descr="Teil der Grafik">
            <a:extLst>
              <a:ext uri="{FF2B5EF4-FFF2-40B4-BE49-F238E27FC236}">
                <a16:creationId xmlns:a16="http://schemas.microsoft.com/office/drawing/2014/main" id="{A0A5CBFE-FD33-5EB2-8471-5EBF4A92AE6A}"/>
              </a:ext>
            </a:extLst>
          </p:cNvPr>
          <p:cNvCxnSpPr>
            <a:cxnSpLocks/>
          </p:cNvCxnSpPr>
          <p:nvPr/>
        </p:nvCxnSpPr>
        <p:spPr>
          <a:xfrm>
            <a:off x="6401944" y="2248179"/>
            <a:ext cx="750167" cy="1548049"/>
          </a:xfrm>
          <a:prstGeom prst="line">
            <a:avLst/>
          </a:prstGeom>
          <a:ln w="41275"/>
        </p:spPr>
        <p:style>
          <a:lnRef idx="1">
            <a:schemeClr val="accent1"/>
          </a:lnRef>
          <a:fillRef idx="0">
            <a:schemeClr val="accent1"/>
          </a:fillRef>
          <a:effectRef idx="0">
            <a:schemeClr val="accent1"/>
          </a:effectRef>
          <a:fontRef idx="minor">
            <a:schemeClr val="tx1"/>
          </a:fontRef>
        </p:style>
      </p:cxnSp>
      <p:sp>
        <p:nvSpPr>
          <p:cNvPr id="119" name="Textfeld 118">
            <a:extLst>
              <a:ext uri="{FF2B5EF4-FFF2-40B4-BE49-F238E27FC236}">
                <a16:creationId xmlns:a16="http://schemas.microsoft.com/office/drawing/2014/main" id="{3088148D-437D-4BB8-C42E-ABD67EB6DD43}"/>
              </a:ext>
            </a:extLst>
          </p:cNvPr>
          <p:cNvSpPr txBox="1"/>
          <p:nvPr/>
        </p:nvSpPr>
        <p:spPr>
          <a:xfrm>
            <a:off x="5794984" y="1701474"/>
            <a:ext cx="1157689" cy="369332"/>
          </a:xfrm>
          <a:prstGeom prst="rect">
            <a:avLst/>
          </a:prstGeom>
          <a:noFill/>
        </p:spPr>
        <p:txBody>
          <a:bodyPr wrap="none" rtlCol="0">
            <a:spAutoFit/>
          </a:bodyPr>
          <a:lstStyle/>
          <a:p>
            <a:r>
              <a:rPr lang="de-DE" dirty="0"/>
              <a:t>Gemeinde</a:t>
            </a:r>
          </a:p>
        </p:txBody>
      </p:sp>
      <p:sp>
        <p:nvSpPr>
          <p:cNvPr id="120" name="Textfeld 119">
            <a:extLst>
              <a:ext uri="{FF2B5EF4-FFF2-40B4-BE49-F238E27FC236}">
                <a16:creationId xmlns:a16="http://schemas.microsoft.com/office/drawing/2014/main" id="{5D17DBB8-BE92-5597-0385-1DE2F40B1982}"/>
              </a:ext>
            </a:extLst>
          </p:cNvPr>
          <p:cNvSpPr txBox="1"/>
          <p:nvPr/>
        </p:nvSpPr>
        <p:spPr>
          <a:xfrm>
            <a:off x="4153723" y="3824876"/>
            <a:ext cx="1165960" cy="369332"/>
          </a:xfrm>
          <a:prstGeom prst="rect">
            <a:avLst/>
          </a:prstGeom>
          <a:noFill/>
        </p:spPr>
        <p:txBody>
          <a:bodyPr wrap="none" rtlCol="0">
            <a:spAutoFit/>
          </a:bodyPr>
          <a:lstStyle/>
          <a:p>
            <a:r>
              <a:rPr lang="de-DE" dirty="0"/>
              <a:t>Wirtschaft</a:t>
            </a:r>
          </a:p>
        </p:txBody>
      </p:sp>
      <p:sp>
        <p:nvSpPr>
          <p:cNvPr id="121" name="Textfeld 120">
            <a:extLst>
              <a:ext uri="{FF2B5EF4-FFF2-40B4-BE49-F238E27FC236}">
                <a16:creationId xmlns:a16="http://schemas.microsoft.com/office/drawing/2014/main" id="{2FCD0923-B8B1-6431-73BB-BC4598D4523A}"/>
              </a:ext>
            </a:extLst>
          </p:cNvPr>
          <p:cNvSpPr txBox="1"/>
          <p:nvPr/>
        </p:nvSpPr>
        <p:spPr>
          <a:xfrm>
            <a:off x="7505964" y="3788336"/>
            <a:ext cx="435247" cy="369332"/>
          </a:xfrm>
          <a:prstGeom prst="rect">
            <a:avLst/>
          </a:prstGeom>
          <a:noFill/>
        </p:spPr>
        <p:txBody>
          <a:bodyPr wrap="none" rtlCol="0">
            <a:spAutoFit/>
          </a:bodyPr>
          <a:lstStyle/>
          <a:p>
            <a:r>
              <a:rPr lang="de-DE" dirty="0"/>
              <a:t>ZG</a:t>
            </a:r>
          </a:p>
        </p:txBody>
      </p:sp>
      <p:cxnSp>
        <p:nvCxnSpPr>
          <p:cNvPr id="124" name="Gerader Verbinder 123" descr="Teil der Grafik">
            <a:extLst>
              <a:ext uri="{FF2B5EF4-FFF2-40B4-BE49-F238E27FC236}">
                <a16:creationId xmlns:a16="http://schemas.microsoft.com/office/drawing/2014/main" id="{04FD50BC-8DB1-DEAE-7356-24EA67A199DC}"/>
              </a:ext>
            </a:extLst>
          </p:cNvPr>
          <p:cNvCxnSpPr>
            <a:cxnSpLocks/>
          </p:cNvCxnSpPr>
          <p:nvPr/>
        </p:nvCxnSpPr>
        <p:spPr>
          <a:xfrm>
            <a:off x="10427114" y="3227520"/>
            <a:ext cx="1078759" cy="74956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28" name="Textfeld 127">
            <a:extLst>
              <a:ext uri="{FF2B5EF4-FFF2-40B4-BE49-F238E27FC236}">
                <a16:creationId xmlns:a16="http://schemas.microsoft.com/office/drawing/2014/main" id="{F92AB5BF-94E5-8CB2-3611-924E1E2CF44C}"/>
              </a:ext>
            </a:extLst>
          </p:cNvPr>
          <p:cNvSpPr txBox="1"/>
          <p:nvPr/>
        </p:nvSpPr>
        <p:spPr>
          <a:xfrm>
            <a:off x="9813221" y="1662745"/>
            <a:ext cx="1157689" cy="369332"/>
          </a:xfrm>
          <a:prstGeom prst="rect">
            <a:avLst/>
          </a:prstGeom>
          <a:noFill/>
        </p:spPr>
        <p:txBody>
          <a:bodyPr wrap="none" rtlCol="0">
            <a:spAutoFit/>
          </a:bodyPr>
          <a:lstStyle/>
          <a:p>
            <a:r>
              <a:rPr lang="de-DE" dirty="0"/>
              <a:t>Gemeinde</a:t>
            </a:r>
          </a:p>
        </p:txBody>
      </p:sp>
      <p:sp>
        <p:nvSpPr>
          <p:cNvPr id="129" name="Textfeld 128">
            <a:extLst>
              <a:ext uri="{FF2B5EF4-FFF2-40B4-BE49-F238E27FC236}">
                <a16:creationId xmlns:a16="http://schemas.microsoft.com/office/drawing/2014/main" id="{3910E307-6B29-6D93-A890-EFEAF444E9C2}"/>
              </a:ext>
            </a:extLst>
          </p:cNvPr>
          <p:cNvSpPr txBox="1"/>
          <p:nvPr/>
        </p:nvSpPr>
        <p:spPr>
          <a:xfrm>
            <a:off x="8171960" y="3786147"/>
            <a:ext cx="1165960" cy="369332"/>
          </a:xfrm>
          <a:prstGeom prst="rect">
            <a:avLst/>
          </a:prstGeom>
          <a:noFill/>
        </p:spPr>
        <p:txBody>
          <a:bodyPr wrap="none" rtlCol="0">
            <a:spAutoFit/>
          </a:bodyPr>
          <a:lstStyle/>
          <a:p>
            <a:r>
              <a:rPr lang="de-DE" dirty="0"/>
              <a:t>Wirtschaft</a:t>
            </a:r>
          </a:p>
        </p:txBody>
      </p:sp>
      <p:sp>
        <p:nvSpPr>
          <p:cNvPr id="130" name="Textfeld 129">
            <a:extLst>
              <a:ext uri="{FF2B5EF4-FFF2-40B4-BE49-F238E27FC236}">
                <a16:creationId xmlns:a16="http://schemas.microsoft.com/office/drawing/2014/main" id="{3A6FDC65-5B0D-323B-BC7E-C595DE89F219}"/>
              </a:ext>
            </a:extLst>
          </p:cNvPr>
          <p:cNvSpPr txBox="1"/>
          <p:nvPr/>
        </p:nvSpPr>
        <p:spPr>
          <a:xfrm>
            <a:off x="11524201" y="3749607"/>
            <a:ext cx="435247" cy="369332"/>
          </a:xfrm>
          <a:prstGeom prst="rect">
            <a:avLst/>
          </a:prstGeom>
          <a:noFill/>
        </p:spPr>
        <p:txBody>
          <a:bodyPr wrap="none" rtlCol="0">
            <a:spAutoFit/>
          </a:bodyPr>
          <a:lstStyle/>
          <a:p>
            <a:r>
              <a:rPr lang="de-DE" dirty="0"/>
              <a:t>ZG</a:t>
            </a:r>
          </a:p>
        </p:txBody>
      </p:sp>
      <p:sp>
        <p:nvSpPr>
          <p:cNvPr id="8" name="Foliennummernplatzhalter 7"/>
          <p:cNvSpPr>
            <a:spLocks noGrp="1"/>
          </p:cNvSpPr>
          <p:nvPr>
            <p:ph type="sldNum" sz="quarter" idx="12"/>
          </p:nvPr>
        </p:nvSpPr>
        <p:spPr/>
        <p:txBody>
          <a:bodyPr/>
          <a:lstStyle/>
          <a:p>
            <a:fld id="{7509601B-E515-48E8-8162-EDD1337032B2}" type="slidenum">
              <a:rPr lang="de-AT" smtClean="0"/>
              <a:t>15</a:t>
            </a:fld>
            <a:endParaRPr lang="de-AT"/>
          </a:p>
        </p:txBody>
      </p:sp>
    </p:spTree>
    <p:extLst>
      <p:ext uri="{BB962C8B-B14F-4D97-AF65-F5344CB8AC3E}">
        <p14:creationId xmlns:p14="http://schemas.microsoft.com/office/powerpoint/2010/main" val="200597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8" grpId="0"/>
      <p:bldP spid="107" grpId="0"/>
      <p:bldP spid="37" grpId="0"/>
      <p:bldP spid="48" grpId="0"/>
      <p:bldP spid="119" grpId="0"/>
      <p:bldP spid="120" grpId="0"/>
      <p:bldP spid="121" grpId="0"/>
      <p:bldP spid="128" grpId="0"/>
      <p:bldP spid="129" grpId="0"/>
      <p:bldP spid="1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sz="2800" dirty="0">
                <a:latin typeface="Neo Sans" panose="02000506020000020004" pitchFamily="2" charset="0"/>
              </a:rPr>
              <a:t>2. Konzeptueller </a:t>
            </a:r>
            <a:r>
              <a:rPr lang="de-AT" sz="2800" dirty="0" smtClean="0">
                <a:latin typeface="Neo Sans" panose="02000506020000020004" pitchFamily="2" charset="0"/>
              </a:rPr>
              <a:t>Rahmen (2/3)</a:t>
            </a:r>
            <a:endParaRPr lang="de-AT" dirty="0">
              <a:latin typeface="Neo Sans"/>
            </a:endParaRPr>
          </a:p>
        </p:txBody>
      </p:sp>
      <p:grpSp>
        <p:nvGrpSpPr>
          <p:cNvPr id="6" name="Gruppieren 5" descr="Das Dreieck mit den drei Hauptakteuren von Multifunktionshäusern ist dargestellt. Die Gemeinde hat den Fokus meist auf die Daseinsvorsorge, die Zivilgesellschaft auf der Schaffung eines Sozialen Treffpunktes und die Wirtschaft kommt meist durch Lebensmittel und Gastronomie zum Zug. &#10;Das eine Konzept eines Multifunktionshaus gibt es aber nicht. Das Konzept eines Multifunktionshauses muss immer an die Bedürfnisse und Kapazitäten einer Gemeinde angepasst werden. " title="Dreieck mit den drei Hauptakteuren">
            <a:extLst>
              <a:ext uri="{FF2B5EF4-FFF2-40B4-BE49-F238E27FC236}">
                <a16:creationId xmlns:a16="http://schemas.microsoft.com/office/drawing/2014/main" id="{046C1E55-0158-A6E1-6708-2AC83469B249}"/>
              </a:ext>
            </a:extLst>
          </p:cNvPr>
          <p:cNvGrpSpPr/>
          <p:nvPr/>
        </p:nvGrpSpPr>
        <p:grpSpPr>
          <a:xfrm>
            <a:off x="90322" y="1551704"/>
            <a:ext cx="8408800" cy="3334236"/>
            <a:chOff x="1998635" y="2899939"/>
            <a:chExt cx="8408800" cy="3334236"/>
          </a:xfrm>
        </p:grpSpPr>
        <p:sp>
          <p:nvSpPr>
            <p:cNvPr id="15" name="Textfeld 14">
              <a:extLst>
                <a:ext uri="{FF2B5EF4-FFF2-40B4-BE49-F238E27FC236}">
                  <a16:creationId xmlns:a16="http://schemas.microsoft.com/office/drawing/2014/main" id="{03C9E9F7-AB9A-81A8-DA6A-28BC864E6EB2}"/>
                </a:ext>
              </a:extLst>
            </p:cNvPr>
            <p:cNvSpPr txBox="1"/>
            <p:nvPr/>
          </p:nvSpPr>
          <p:spPr>
            <a:xfrm>
              <a:off x="6680882" y="4233545"/>
              <a:ext cx="643831" cy="307777"/>
            </a:xfrm>
            <a:prstGeom prst="rect">
              <a:avLst/>
            </a:prstGeom>
            <a:noFill/>
          </p:spPr>
          <p:txBody>
            <a:bodyPr wrap="none" rtlCol="0">
              <a:spAutoFit/>
            </a:bodyPr>
            <a:lstStyle/>
            <a:p>
              <a:r>
                <a:rPr lang="de-DE" sz="1400" i="1" dirty="0">
                  <a:solidFill>
                    <a:srgbClr val="00B050"/>
                  </a:solidFill>
                </a:rPr>
                <a:t>Verein</a:t>
              </a:r>
            </a:p>
          </p:txBody>
        </p:sp>
        <p:sp>
          <p:nvSpPr>
            <p:cNvPr id="16" name="Textfeld 15">
              <a:extLst>
                <a:ext uri="{FF2B5EF4-FFF2-40B4-BE49-F238E27FC236}">
                  <a16:creationId xmlns:a16="http://schemas.microsoft.com/office/drawing/2014/main" id="{8DE529BD-6C0F-4CB2-03DA-21DC721C7472}"/>
                </a:ext>
              </a:extLst>
            </p:cNvPr>
            <p:cNvSpPr txBox="1"/>
            <p:nvPr/>
          </p:nvSpPr>
          <p:spPr>
            <a:xfrm>
              <a:off x="5148210" y="5926398"/>
              <a:ext cx="1334020" cy="307777"/>
            </a:xfrm>
            <a:prstGeom prst="rect">
              <a:avLst/>
            </a:prstGeom>
            <a:noFill/>
          </p:spPr>
          <p:txBody>
            <a:bodyPr wrap="none" rtlCol="0">
              <a:spAutoFit/>
            </a:bodyPr>
            <a:lstStyle/>
            <a:p>
              <a:r>
                <a:rPr lang="de-DE" sz="1400" i="1" dirty="0">
                  <a:solidFill>
                    <a:srgbClr val="00B050"/>
                  </a:solidFill>
                </a:rPr>
                <a:t>Genossenschaft</a:t>
              </a:r>
            </a:p>
          </p:txBody>
        </p:sp>
        <p:sp>
          <p:nvSpPr>
            <p:cNvPr id="17" name="Textfeld 16">
              <a:extLst>
                <a:ext uri="{FF2B5EF4-FFF2-40B4-BE49-F238E27FC236}">
                  <a16:creationId xmlns:a16="http://schemas.microsoft.com/office/drawing/2014/main" id="{8257F4FB-6A1C-31CC-64F5-B1BCE483800E}"/>
                </a:ext>
              </a:extLst>
            </p:cNvPr>
            <p:cNvSpPr txBox="1"/>
            <p:nvPr/>
          </p:nvSpPr>
          <p:spPr>
            <a:xfrm>
              <a:off x="4391147" y="4260811"/>
              <a:ext cx="463588" cy="307777"/>
            </a:xfrm>
            <a:prstGeom prst="rect">
              <a:avLst/>
            </a:prstGeom>
            <a:noFill/>
          </p:spPr>
          <p:txBody>
            <a:bodyPr wrap="none" rtlCol="0">
              <a:spAutoFit/>
            </a:bodyPr>
            <a:lstStyle/>
            <a:p>
              <a:r>
                <a:rPr lang="de-DE" sz="1400" i="1" dirty="0">
                  <a:solidFill>
                    <a:srgbClr val="00B050"/>
                  </a:solidFill>
                </a:rPr>
                <a:t>PPP</a:t>
              </a:r>
            </a:p>
          </p:txBody>
        </p:sp>
        <p:sp>
          <p:nvSpPr>
            <p:cNvPr id="18" name="Textfeld 17">
              <a:extLst>
                <a:ext uri="{FF2B5EF4-FFF2-40B4-BE49-F238E27FC236}">
                  <a16:creationId xmlns:a16="http://schemas.microsoft.com/office/drawing/2014/main" id="{C9196C85-9668-CCBD-40D3-6772C4ADE46A}"/>
                </a:ext>
              </a:extLst>
            </p:cNvPr>
            <p:cNvSpPr txBox="1"/>
            <p:nvPr/>
          </p:nvSpPr>
          <p:spPr>
            <a:xfrm>
              <a:off x="5135260" y="2899939"/>
              <a:ext cx="1378775" cy="307777"/>
            </a:xfrm>
            <a:prstGeom prst="rect">
              <a:avLst/>
            </a:prstGeom>
            <a:noFill/>
          </p:spPr>
          <p:txBody>
            <a:bodyPr wrap="none" rtlCol="0">
              <a:spAutoFit/>
            </a:bodyPr>
            <a:lstStyle/>
            <a:p>
              <a:r>
                <a:rPr lang="de-DE" sz="1400" dirty="0"/>
                <a:t>Daseinsvorsorge</a:t>
              </a:r>
            </a:p>
          </p:txBody>
        </p:sp>
        <p:sp>
          <p:nvSpPr>
            <p:cNvPr id="19" name="Textfeld 18">
              <a:extLst>
                <a:ext uri="{FF2B5EF4-FFF2-40B4-BE49-F238E27FC236}">
                  <a16:creationId xmlns:a16="http://schemas.microsoft.com/office/drawing/2014/main" id="{DC030BC4-0322-96FC-1EE3-B3B1DCC5B2CA}"/>
                </a:ext>
              </a:extLst>
            </p:cNvPr>
            <p:cNvSpPr txBox="1"/>
            <p:nvPr/>
          </p:nvSpPr>
          <p:spPr>
            <a:xfrm>
              <a:off x="1998635" y="5436010"/>
              <a:ext cx="1388842" cy="523220"/>
            </a:xfrm>
            <a:prstGeom prst="rect">
              <a:avLst/>
            </a:prstGeom>
            <a:noFill/>
          </p:spPr>
          <p:txBody>
            <a:bodyPr wrap="none" rtlCol="0">
              <a:spAutoFit/>
            </a:bodyPr>
            <a:lstStyle/>
            <a:p>
              <a:pPr algn="r"/>
              <a:r>
                <a:rPr lang="de-DE" sz="1400" dirty="0"/>
                <a:t>Lebensmittel- &amp; </a:t>
              </a:r>
            </a:p>
            <a:p>
              <a:pPr algn="r"/>
              <a:r>
                <a:rPr lang="de-DE" sz="1400" dirty="0"/>
                <a:t>Gastronomie</a:t>
              </a:r>
            </a:p>
          </p:txBody>
        </p:sp>
        <p:sp>
          <p:nvSpPr>
            <p:cNvPr id="20" name="Textfeld 19">
              <a:extLst>
                <a:ext uri="{FF2B5EF4-FFF2-40B4-BE49-F238E27FC236}">
                  <a16:creationId xmlns:a16="http://schemas.microsoft.com/office/drawing/2014/main" id="{D0405D28-30B5-9385-F600-237AE112F4A8}"/>
                </a:ext>
              </a:extLst>
            </p:cNvPr>
            <p:cNvSpPr txBox="1"/>
            <p:nvPr/>
          </p:nvSpPr>
          <p:spPr>
            <a:xfrm>
              <a:off x="8857908" y="5427495"/>
              <a:ext cx="1549527" cy="523220"/>
            </a:xfrm>
            <a:prstGeom prst="rect">
              <a:avLst/>
            </a:prstGeom>
            <a:noFill/>
          </p:spPr>
          <p:txBody>
            <a:bodyPr wrap="none" rtlCol="0">
              <a:spAutoFit/>
            </a:bodyPr>
            <a:lstStyle/>
            <a:p>
              <a:r>
                <a:rPr lang="de-DE" sz="1400" dirty="0"/>
                <a:t>Sozialer Treffpunkt</a:t>
              </a:r>
            </a:p>
            <a:p>
              <a:r>
                <a:rPr lang="de-DE" sz="1400" dirty="0"/>
                <a:t>3. Ort</a:t>
              </a:r>
            </a:p>
          </p:txBody>
        </p:sp>
        <p:sp>
          <p:nvSpPr>
            <p:cNvPr id="21" name="Gleichschenkliges Dreieck 20">
              <a:extLst>
                <a:ext uri="{FF2B5EF4-FFF2-40B4-BE49-F238E27FC236}">
                  <a16:creationId xmlns:a16="http://schemas.microsoft.com/office/drawing/2014/main" id="{13F241A4-7B1A-E40A-FFE6-CBF54625F040}"/>
                </a:ext>
              </a:extLst>
            </p:cNvPr>
            <p:cNvSpPr/>
            <p:nvPr/>
          </p:nvSpPr>
          <p:spPr>
            <a:xfrm>
              <a:off x="4759673" y="3673720"/>
              <a:ext cx="2180025" cy="190227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a:extLst>
                <a:ext uri="{FF2B5EF4-FFF2-40B4-BE49-F238E27FC236}">
                  <a16:creationId xmlns:a16="http://schemas.microsoft.com/office/drawing/2014/main" id="{E8CB365D-8989-11EC-F570-5C34F7FA1CDF}"/>
                </a:ext>
              </a:extLst>
            </p:cNvPr>
            <p:cNvSpPr txBox="1"/>
            <p:nvPr/>
          </p:nvSpPr>
          <p:spPr>
            <a:xfrm>
              <a:off x="3323270" y="5488561"/>
              <a:ext cx="1302216" cy="400110"/>
            </a:xfrm>
            <a:prstGeom prst="rect">
              <a:avLst/>
            </a:prstGeom>
            <a:noFill/>
            <a:ln>
              <a:solidFill>
                <a:schemeClr val="tx1"/>
              </a:solidFill>
            </a:ln>
          </p:spPr>
          <p:txBody>
            <a:bodyPr wrap="none" rtlCol="0">
              <a:spAutoFit/>
            </a:bodyPr>
            <a:lstStyle/>
            <a:p>
              <a:r>
                <a:rPr lang="de-DE" sz="2000" b="1" dirty="0">
                  <a:solidFill>
                    <a:srgbClr val="0070C0"/>
                  </a:solidFill>
                </a:rPr>
                <a:t>Wirtschaft</a:t>
              </a:r>
            </a:p>
          </p:txBody>
        </p:sp>
        <p:sp>
          <p:nvSpPr>
            <p:cNvPr id="23" name="Textfeld 22">
              <a:extLst>
                <a:ext uri="{FF2B5EF4-FFF2-40B4-BE49-F238E27FC236}">
                  <a16:creationId xmlns:a16="http://schemas.microsoft.com/office/drawing/2014/main" id="{959486D1-26CF-8D38-D2C5-5676FDC8EA50}"/>
                </a:ext>
              </a:extLst>
            </p:cNvPr>
            <p:cNvSpPr txBox="1"/>
            <p:nvPr/>
          </p:nvSpPr>
          <p:spPr>
            <a:xfrm>
              <a:off x="5217140" y="3228760"/>
              <a:ext cx="1284326" cy="400110"/>
            </a:xfrm>
            <a:prstGeom prst="rect">
              <a:avLst/>
            </a:prstGeom>
            <a:noFill/>
            <a:ln>
              <a:solidFill>
                <a:schemeClr val="tx1"/>
              </a:solidFill>
            </a:ln>
          </p:spPr>
          <p:txBody>
            <a:bodyPr wrap="none" rtlCol="0">
              <a:spAutoFit/>
            </a:bodyPr>
            <a:lstStyle/>
            <a:p>
              <a:r>
                <a:rPr lang="de-DE" sz="2000" b="1" dirty="0">
                  <a:solidFill>
                    <a:srgbClr val="0070C0"/>
                  </a:solidFill>
                </a:rPr>
                <a:t>Gemeinde</a:t>
              </a:r>
            </a:p>
          </p:txBody>
        </p:sp>
        <p:sp>
          <p:nvSpPr>
            <p:cNvPr id="24" name="Textfeld 23">
              <a:extLst>
                <a:ext uri="{FF2B5EF4-FFF2-40B4-BE49-F238E27FC236}">
                  <a16:creationId xmlns:a16="http://schemas.microsoft.com/office/drawing/2014/main" id="{6610C954-229A-9ADC-49AD-EA50D12C58E6}"/>
                </a:ext>
              </a:extLst>
            </p:cNvPr>
            <p:cNvSpPr txBox="1"/>
            <p:nvPr/>
          </p:nvSpPr>
          <p:spPr>
            <a:xfrm>
              <a:off x="7033754" y="5504046"/>
              <a:ext cx="1865319" cy="400110"/>
            </a:xfrm>
            <a:prstGeom prst="rect">
              <a:avLst/>
            </a:prstGeom>
            <a:noFill/>
            <a:ln>
              <a:solidFill>
                <a:schemeClr val="tx1"/>
              </a:solidFill>
            </a:ln>
          </p:spPr>
          <p:txBody>
            <a:bodyPr wrap="none" rtlCol="0">
              <a:spAutoFit/>
            </a:bodyPr>
            <a:lstStyle/>
            <a:p>
              <a:r>
                <a:rPr lang="de-DE" sz="2000" b="1" dirty="0">
                  <a:solidFill>
                    <a:srgbClr val="0070C0"/>
                  </a:solidFill>
                </a:rPr>
                <a:t>Zivilgesellschaft</a:t>
              </a:r>
            </a:p>
          </p:txBody>
        </p:sp>
        <p:cxnSp>
          <p:nvCxnSpPr>
            <p:cNvPr id="25" name="Gerade Verbindung mit Pfeil 24">
              <a:extLst>
                <a:ext uri="{FF2B5EF4-FFF2-40B4-BE49-F238E27FC236}">
                  <a16:creationId xmlns:a16="http://schemas.microsoft.com/office/drawing/2014/main" id="{1C057EF9-259F-F846-E84D-A1A83709DDD5}"/>
                </a:ext>
              </a:extLst>
            </p:cNvPr>
            <p:cNvCxnSpPr/>
            <p:nvPr/>
          </p:nvCxnSpPr>
          <p:spPr>
            <a:xfrm flipH="1">
              <a:off x="4508390" y="3692478"/>
              <a:ext cx="898497" cy="16869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8059548A-9ADD-61A0-8E36-B856069774E6}"/>
                </a:ext>
              </a:extLst>
            </p:cNvPr>
            <p:cNvCxnSpPr>
              <a:cxnSpLocks/>
            </p:cNvCxnSpPr>
            <p:nvPr/>
          </p:nvCxnSpPr>
          <p:spPr>
            <a:xfrm>
              <a:off x="6237284" y="3715808"/>
              <a:ext cx="953697" cy="15722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F369A169-0760-32F1-0BF7-54279BB2B2CA}"/>
                </a:ext>
              </a:extLst>
            </p:cNvPr>
            <p:cNvCxnSpPr>
              <a:cxnSpLocks/>
            </p:cNvCxnSpPr>
            <p:nvPr/>
          </p:nvCxnSpPr>
          <p:spPr>
            <a:xfrm flipH="1">
              <a:off x="4804272" y="5869862"/>
              <a:ext cx="20355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5" name="Inhaltsplatzhalter 2">
            <a:extLst>
              <a:ext uri="{FF2B5EF4-FFF2-40B4-BE49-F238E27FC236}">
                <a16:creationId xmlns:a16="http://schemas.microsoft.com/office/drawing/2014/main" id="{79653FC0-07F6-9FD2-EEA6-C5F7B7750D65}"/>
              </a:ext>
            </a:extLst>
          </p:cNvPr>
          <p:cNvSpPr>
            <a:spLocks noGrp="1"/>
          </p:cNvSpPr>
          <p:nvPr>
            <p:ph idx="1"/>
          </p:nvPr>
        </p:nvSpPr>
        <p:spPr>
          <a:xfrm>
            <a:off x="8335935" y="1470089"/>
            <a:ext cx="3835950" cy="3676950"/>
          </a:xfrm>
        </p:spPr>
        <p:txBody>
          <a:bodyPr>
            <a:normAutofit fontScale="85000" lnSpcReduction="20000"/>
          </a:bodyPr>
          <a:lstStyle/>
          <a:p>
            <a:endParaRPr lang="de-AT" dirty="0">
              <a:latin typeface="Neo Sans" panose="02000506020000020004" pitchFamily="2" charset="0"/>
            </a:endParaRPr>
          </a:p>
          <a:p>
            <a:pPr marL="257175" lvl="1" indent="0">
              <a:buNone/>
            </a:pPr>
            <a:r>
              <a:rPr lang="de-DE" dirty="0">
                <a:latin typeface="Neo Sans" panose="02000506020000020004" pitchFamily="2" charset="0"/>
              </a:rPr>
              <a:t>Mögliche Akteure:</a:t>
            </a:r>
          </a:p>
          <a:p>
            <a:pPr lvl="1"/>
            <a:r>
              <a:rPr lang="de-DE" dirty="0">
                <a:latin typeface="Neo Sans" panose="02000506020000020004" pitchFamily="2" charset="0"/>
              </a:rPr>
              <a:t>Gemeinde</a:t>
            </a:r>
          </a:p>
          <a:p>
            <a:pPr lvl="1"/>
            <a:r>
              <a:rPr lang="de-DE" dirty="0">
                <a:latin typeface="Neo Sans" panose="02000506020000020004" pitchFamily="2" charset="0"/>
              </a:rPr>
              <a:t>Wirtschaft</a:t>
            </a:r>
          </a:p>
          <a:p>
            <a:pPr lvl="1"/>
            <a:r>
              <a:rPr lang="de-DE" dirty="0">
                <a:latin typeface="Neo Sans" panose="02000506020000020004" pitchFamily="2" charset="0"/>
              </a:rPr>
              <a:t>Zivilgesellschaft</a:t>
            </a:r>
          </a:p>
          <a:p>
            <a:pPr marL="257175" lvl="1" indent="0">
              <a:buNone/>
            </a:pPr>
            <a:endParaRPr lang="de-DE" dirty="0">
              <a:latin typeface="Neo Sans" panose="02000506020000020004" pitchFamily="2" charset="0"/>
            </a:endParaRPr>
          </a:p>
          <a:p>
            <a:pPr marL="257175" lvl="1" indent="0">
              <a:buNone/>
            </a:pPr>
            <a:r>
              <a:rPr lang="de-DE" dirty="0">
                <a:latin typeface="Neo Sans" panose="02000506020000020004" pitchFamily="2" charset="0"/>
              </a:rPr>
              <a:t>Trägerschaft &amp; Rechtsform abhängig von :</a:t>
            </a:r>
          </a:p>
          <a:p>
            <a:pPr lvl="1"/>
            <a:r>
              <a:rPr lang="de-DE" sz="1600" dirty="0">
                <a:effectLst/>
                <a:latin typeface="Neo Sans" panose="02000506020000020004" pitchFamily="2" charset="0"/>
                <a:ea typeface="Times New Roman" panose="02020603050405020304" pitchFamily="18" charset="0"/>
                <a:cs typeface="Times New Roman" panose="02020603050405020304" pitchFamily="18" charset="0"/>
              </a:rPr>
              <a:t>Eigentumsverhä</a:t>
            </a:r>
            <a:r>
              <a:rPr lang="de-DE" sz="1600" dirty="0">
                <a:latin typeface="Neo Sans" panose="02000506020000020004" pitchFamily="2" charset="0"/>
                <a:ea typeface="Times New Roman" panose="02020603050405020304" pitchFamily="18" charset="0"/>
                <a:cs typeface="Times New Roman" panose="02020603050405020304" pitchFamily="18" charset="0"/>
              </a:rPr>
              <a:t>ltnisse</a:t>
            </a:r>
          </a:p>
          <a:p>
            <a:pPr lvl="1"/>
            <a:r>
              <a:rPr lang="de-DE" sz="1600" dirty="0">
                <a:effectLst/>
                <a:latin typeface="Neo Sans" panose="02000506020000020004" pitchFamily="2" charset="0"/>
                <a:ea typeface="Times New Roman" panose="02020603050405020304" pitchFamily="18" charset="0"/>
                <a:cs typeface="Times New Roman" panose="02020603050405020304" pitchFamily="18" charset="0"/>
              </a:rPr>
              <a:t>Nutzungsschwerpunkt</a:t>
            </a:r>
          </a:p>
          <a:p>
            <a:pPr marL="257175" lvl="1" indent="0">
              <a:buNone/>
            </a:pPr>
            <a:endParaRPr lang="de-DE" sz="1600" dirty="0">
              <a:latin typeface="Neo Sans" panose="02000506020000020004" pitchFamily="2" charset="0"/>
              <a:ea typeface="Times New Roman" panose="02020603050405020304" pitchFamily="18" charset="0"/>
              <a:cs typeface="Times New Roman" panose="02020603050405020304" pitchFamily="18" charset="0"/>
            </a:endParaRPr>
          </a:p>
          <a:p>
            <a:pPr marL="257175" lvl="1" indent="0">
              <a:buNone/>
            </a:pPr>
            <a:r>
              <a:rPr lang="de-DE" dirty="0">
                <a:effectLst/>
                <a:latin typeface="Neo Sans" panose="02000506020000020004" pitchFamily="2" charset="0"/>
                <a:ea typeface="Times New Roman" panose="02020603050405020304" pitchFamily="18" charset="0"/>
                <a:cs typeface="Times New Roman" panose="02020603050405020304" pitchFamily="18" charset="0"/>
              </a:rPr>
              <a:t>Varianten:</a:t>
            </a:r>
          </a:p>
          <a:p>
            <a:pPr lvl="1"/>
            <a:r>
              <a:rPr lang="de-DE" sz="1600" dirty="0">
                <a:latin typeface="Neo Sans" panose="02000506020000020004" pitchFamily="2" charset="0"/>
                <a:ea typeface="Times New Roman" panose="02020603050405020304" pitchFamily="18" charset="0"/>
                <a:cs typeface="Times New Roman" panose="02020603050405020304" pitchFamily="18" charset="0"/>
              </a:rPr>
              <a:t>Kommunale Trägerschaft</a:t>
            </a:r>
          </a:p>
          <a:p>
            <a:pPr lvl="1"/>
            <a:r>
              <a:rPr lang="de-DE" sz="1600" dirty="0">
                <a:latin typeface="Neo Sans" panose="02000506020000020004" pitchFamily="2" charset="0"/>
                <a:ea typeface="Times New Roman" panose="02020603050405020304" pitchFamily="18" charset="0"/>
                <a:cs typeface="Times New Roman" panose="02020603050405020304" pitchFamily="18" charset="0"/>
              </a:rPr>
              <a:t>Privatwirtschaftliche Trägerschaft</a:t>
            </a:r>
          </a:p>
          <a:p>
            <a:pPr lvl="1"/>
            <a:r>
              <a:rPr lang="de-DE" sz="1600" dirty="0">
                <a:effectLst/>
                <a:latin typeface="Neo Sans" panose="02000506020000020004" pitchFamily="2" charset="0"/>
                <a:ea typeface="Times New Roman" panose="02020603050405020304" pitchFamily="18" charset="0"/>
                <a:cs typeface="Times New Roman" panose="02020603050405020304" pitchFamily="18" charset="0"/>
              </a:rPr>
              <a:t>Trägerschaft durch Verein</a:t>
            </a:r>
          </a:p>
          <a:p>
            <a:pPr lvl="1"/>
            <a:r>
              <a:rPr lang="de-DE" sz="1600" dirty="0">
                <a:latin typeface="Neo Sans" panose="02000506020000020004" pitchFamily="2" charset="0"/>
                <a:ea typeface="Times New Roman" panose="02020603050405020304" pitchFamily="18" charset="0"/>
                <a:cs typeface="Times New Roman" panose="02020603050405020304" pitchFamily="18" charset="0"/>
              </a:rPr>
              <a:t>Genossenschaftliche Trägerschaft</a:t>
            </a:r>
          </a:p>
          <a:p>
            <a:pPr lvl="1"/>
            <a:r>
              <a:rPr lang="de-DE" sz="1600" dirty="0">
                <a:effectLst/>
                <a:latin typeface="Neo Sans" panose="02000506020000020004" pitchFamily="2" charset="0"/>
                <a:ea typeface="Times New Roman" panose="02020603050405020304" pitchFamily="18" charset="0"/>
                <a:cs typeface="Times New Roman" panose="02020603050405020304" pitchFamily="18" charset="0"/>
              </a:rPr>
              <a:t>Kombination wie z.B. </a:t>
            </a:r>
            <a:r>
              <a:rPr lang="de-DE" sz="1600" dirty="0">
                <a:latin typeface="Neo Sans" panose="02000506020000020004" pitchFamily="2" charset="0"/>
                <a:ea typeface="Times New Roman" panose="02020603050405020304" pitchFamily="18" charset="0"/>
                <a:cs typeface="Times New Roman" panose="02020603050405020304" pitchFamily="18" charset="0"/>
              </a:rPr>
              <a:t>PPP</a:t>
            </a:r>
            <a:endParaRPr lang="de-DE"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Inhaltsplatzhalter 2">
            <a:extLst>
              <a:ext uri="{FF2B5EF4-FFF2-40B4-BE49-F238E27FC236}">
                <a16:creationId xmlns:a16="http://schemas.microsoft.com/office/drawing/2014/main" id="{4D3B0CC9-3B4D-C8FD-31AB-0CBBEEB840B9}"/>
              </a:ext>
            </a:extLst>
          </p:cNvPr>
          <p:cNvSpPr txBox="1">
            <a:spLocks/>
          </p:cNvSpPr>
          <p:nvPr/>
        </p:nvSpPr>
        <p:spPr>
          <a:xfrm>
            <a:off x="909189" y="5324298"/>
            <a:ext cx="10527324" cy="753286"/>
          </a:xfrm>
          <a:prstGeom prst="rect">
            <a:avLst/>
          </a:prstGeom>
        </p:spPr>
        <p:txBody>
          <a:bodyPr vert="horz" lIns="91440" tIns="45720" rIns="91440" bIns="45720" rtlCol="0">
            <a:normAutofit fontScale="92500" lnSpcReduction="20000"/>
          </a:bodyPr>
          <a:lstStyle>
            <a:lvl1pPr marL="180975" indent="-180975"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1pPr>
            <a:lvl2pPr marL="542925" indent="-285750" algn="l" defTabSz="914400" rtl="0" eaLnBrk="1" latinLnBrk="0" hangingPunct="1">
              <a:spcBef>
                <a:spcPct val="20000"/>
              </a:spcBef>
              <a:buFont typeface="Symbol" pitchFamily="18" charset="2"/>
              <a:buChar char="-"/>
              <a:defRPr sz="1800" kern="1200">
                <a:solidFill>
                  <a:schemeClr val="tx1"/>
                </a:solidFill>
                <a:latin typeface="Helvetica" pitchFamily="34" charset="0"/>
                <a:ea typeface="+mn-ea"/>
                <a:cs typeface="+mn-cs"/>
              </a:defRPr>
            </a:lvl2pPr>
            <a:lvl3pPr marL="809625" indent="-228600" algn="l" defTabSz="914400" rtl="0" eaLnBrk="1" latinLnBrk="0" hangingPunct="1">
              <a:spcBef>
                <a:spcPct val="20000"/>
              </a:spcBef>
              <a:buFont typeface="Symbol" pitchFamily="18" charset="2"/>
              <a:buChar char="-"/>
              <a:defRPr sz="1600" kern="1200">
                <a:solidFill>
                  <a:schemeClr val="tx1"/>
                </a:solidFill>
                <a:latin typeface="Helvetica" pitchFamily="34" charset="0"/>
                <a:ea typeface="+mn-ea"/>
                <a:cs typeface="+mn-cs"/>
              </a:defRPr>
            </a:lvl3pPr>
            <a:lvl4pPr marL="116205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4pPr>
            <a:lvl5pPr marL="152400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de-DE" dirty="0">
              <a:latin typeface="Calibri" panose="020F0502020204030204" pitchFamily="34" charset="0"/>
              <a:ea typeface="Times New Roman" panose="02020603050405020304" pitchFamily="18" charset="0"/>
              <a:cs typeface="Times New Roman" panose="02020603050405020304" pitchFamily="18" charset="0"/>
            </a:endParaRPr>
          </a:p>
          <a:p>
            <a:pPr marL="0" indent="0" algn="ctr">
              <a:buNone/>
            </a:pPr>
            <a:r>
              <a:rPr lang="de-DE" sz="2800" dirty="0">
                <a:latin typeface="Calibri" panose="020F0502020204030204" pitchFamily="34" charset="0"/>
                <a:ea typeface="Times New Roman" panose="02020603050405020304" pitchFamily="18" charset="0"/>
                <a:cs typeface="Times New Roman" panose="02020603050405020304" pitchFamily="18" charset="0"/>
              </a:rPr>
              <a:t>„DAS“ Multifunktionshaus gibt es nicht!</a:t>
            </a:r>
          </a:p>
          <a:p>
            <a:pPr marL="0" indent="0" algn="ctr">
              <a:buNone/>
            </a:pPr>
            <a:endParaRPr lang="de-DE" sz="28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Foliennummernplatzhalter 2"/>
          <p:cNvSpPr>
            <a:spLocks noGrp="1"/>
          </p:cNvSpPr>
          <p:nvPr>
            <p:ph type="sldNum" sz="quarter" idx="12"/>
          </p:nvPr>
        </p:nvSpPr>
        <p:spPr/>
        <p:txBody>
          <a:bodyPr/>
          <a:lstStyle/>
          <a:p>
            <a:fld id="{7509601B-E515-48E8-8162-EDD1337032B2}" type="slidenum">
              <a:rPr lang="de-AT" smtClean="0"/>
              <a:t>16</a:t>
            </a:fld>
            <a:endParaRPr lang="de-AT"/>
          </a:p>
        </p:txBody>
      </p:sp>
    </p:spTree>
    <p:extLst>
      <p:ext uri="{BB962C8B-B14F-4D97-AF65-F5344CB8AC3E}">
        <p14:creationId xmlns:p14="http://schemas.microsoft.com/office/powerpoint/2010/main" val="3797374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13219C3-5B24-4634-9224-0F80667D7DB0}"/>
              </a:ext>
            </a:extLst>
          </p:cNvPr>
          <p:cNvSpPr>
            <a:spLocks noGrp="1"/>
          </p:cNvSpPr>
          <p:nvPr>
            <p:ph idx="1"/>
          </p:nvPr>
        </p:nvSpPr>
        <p:spPr/>
        <p:txBody>
          <a:bodyPr/>
          <a:lstStyle/>
          <a:p>
            <a:pPr marL="342900" marR="71755" lvl="0" indent="-342900">
              <a:spcBef>
                <a:spcPts val="300"/>
              </a:spcBef>
              <a:spcAft>
                <a:spcPts val="300"/>
              </a:spcAft>
              <a:buFont typeface="Symbol" panose="05050102010706020507" pitchFamily="18" charset="2"/>
              <a:buChar char=""/>
            </a:pPr>
            <a:r>
              <a:rPr lang="de-DE" sz="1800" dirty="0" err="1">
                <a:effectLst/>
                <a:latin typeface="Calibri" panose="020F0502020204030204" pitchFamily="34" charset="0"/>
                <a:ea typeface="Times New Roman" panose="02020603050405020304" pitchFamily="18" charset="0"/>
                <a:cs typeface="Times New Roman" panose="02020603050405020304" pitchFamily="18" charset="0"/>
              </a:rPr>
              <a:t>Multifunktionhäuser</a:t>
            </a:r>
            <a:r>
              <a:rPr lang="de-DE" sz="1800" dirty="0">
                <a:effectLst/>
                <a:latin typeface="Calibri" panose="020F0502020204030204" pitchFamily="34" charset="0"/>
                <a:ea typeface="Times New Roman" panose="02020603050405020304" pitchFamily="18" charset="0"/>
                <a:cs typeface="Times New Roman" panose="02020603050405020304" pitchFamily="18" charset="0"/>
              </a:rPr>
              <a:t> sind gelebte Praxis in Österreich.</a:t>
            </a:r>
          </a:p>
          <a:p>
            <a:pPr marL="342900" marR="71755" indent="-342900">
              <a:spcBef>
                <a:spcPts val="300"/>
              </a:spcBef>
              <a:spcAft>
                <a:spcPts val="300"/>
              </a:spcAft>
              <a:buFont typeface="Symbol" panose="05050102010706020507" pitchFamily="18" charset="2"/>
              <a:buChar char=""/>
            </a:pPr>
            <a:endParaRPr lang="de-DE" sz="1800" dirty="0">
              <a:latin typeface="Calibri" panose="020F0502020204030204" pitchFamily="34" charset="0"/>
              <a:ea typeface="Times New Roman" panose="02020603050405020304" pitchFamily="18" charset="0"/>
              <a:cs typeface="Times New Roman" panose="02020603050405020304" pitchFamily="18" charset="0"/>
            </a:endParaRPr>
          </a:p>
          <a:p>
            <a:pPr marL="342900" marR="71755" indent="-342900">
              <a:spcBef>
                <a:spcPts val="300"/>
              </a:spcBef>
              <a:spcAft>
                <a:spcPts val="300"/>
              </a:spcAft>
              <a:buFont typeface="Symbol" panose="05050102010706020507" pitchFamily="18" charset="2"/>
              <a:buChar char=""/>
            </a:pPr>
            <a:endParaRPr lang="de-D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71755" lvl="0" indent="0">
              <a:spcBef>
                <a:spcPts val="300"/>
              </a:spcBef>
              <a:spcAft>
                <a:spcPts val="300"/>
              </a:spcAft>
              <a:buNone/>
            </a:pPr>
            <a:endParaRPr lang="de-D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71755" indent="-342900">
              <a:spcBef>
                <a:spcPts val="300"/>
              </a:spcBef>
              <a:spcAft>
                <a:spcPts val="300"/>
              </a:spcAft>
              <a:buFont typeface="Symbol" panose="05050102010706020507" pitchFamily="18" charset="2"/>
              <a:buChar char=""/>
            </a:pPr>
            <a:endParaRPr lang="de-DE" sz="18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Titel 1">
            <a:extLst>
              <a:ext uri="{FF2B5EF4-FFF2-40B4-BE49-F238E27FC236}">
                <a16:creationId xmlns:a16="http://schemas.microsoft.com/office/drawing/2014/main" id="{493FCF8A-19D0-CD67-C838-B6C76748C68B}"/>
              </a:ext>
            </a:extLst>
          </p:cNvPr>
          <p:cNvSpPr>
            <a:spLocks noGrp="1"/>
          </p:cNvSpPr>
          <p:nvPr>
            <p:ph type="title"/>
          </p:nvPr>
        </p:nvSpPr>
        <p:spPr/>
        <p:txBody>
          <a:bodyPr>
            <a:normAutofit/>
          </a:bodyPr>
          <a:lstStyle/>
          <a:p>
            <a:r>
              <a:rPr lang="de-AT" sz="2800" dirty="0">
                <a:latin typeface="Neo Sans" panose="02000506020000020004" pitchFamily="2" charset="0"/>
              </a:rPr>
              <a:t>2. Konzeptueller </a:t>
            </a:r>
            <a:r>
              <a:rPr lang="de-AT" sz="2800" dirty="0" smtClean="0">
                <a:latin typeface="Neo Sans" panose="02000506020000020004" pitchFamily="2" charset="0"/>
              </a:rPr>
              <a:t>Rahmen (3/3)</a:t>
            </a:r>
            <a:endParaRPr lang="de-DE" dirty="0"/>
          </a:p>
        </p:txBody>
      </p:sp>
      <p:grpSp>
        <p:nvGrpSpPr>
          <p:cNvPr id="67" name="Gruppieren 66" descr="Im Dreieck mit den drei Hauptakteuren der Multifunktionshäuser sind die Akteure Wirtschaft und Zivilgesellschaft eingekreist. Der Fokus der Veranstaltung soll auf Multifunktionshäuser liegen, bei denen diesen beide Akteure zusanmmenarbeiten. " title="Zusammenarbeit von Wirtschaft und Zivilgesellschaft">
            <a:extLst>
              <a:ext uri="{FF2B5EF4-FFF2-40B4-BE49-F238E27FC236}">
                <a16:creationId xmlns:a16="http://schemas.microsoft.com/office/drawing/2014/main" id="{97C8D489-E6DA-0388-F5FA-88C65A55CEE5}"/>
              </a:ext>
            </a:extLst>
          </p:cNvPr>
          <p:cNvGrpSpPr/>
          <p:nvPr/>
        </p:nvGrpSpPr>
        <p:grpSpPr>
          <a:xfrm>
            <a:off x="1489137" y="2137630"/>
            <a:ext cx="8918298" cy="3643317"/>
            <a:chOff x="1489137" y="2590858"/>
            <a:chExt cx="8918298" cy="3643317"/>
          </a:xfrm>
        </p:grpSpPr>
        <p:sp>
          <p:nvSpPr>
            <p:cNvPr id="47" name="Textfeld 46">
              <a:extLst>
                <a:ext uri="{FF2B5EF4-FFF2-40B4-BE49-F238E27FC236}">
                  <a16:creationId xmlns:a16="http://schemas.microsoft.com/office/drawing/2014/main" id="{48B6E4DF-3F0F-3B92-2746-EBB41C5D250B}"/>
                </a:ext>
              </a:extLst>
            </p:cNvPr>
            <p:cNvSpPr txBox="1"/>
            <p:nvPr/>
          </p:nvSpPr>
          <p:spPr>
            <a:xfrm>
              <a:off x="6680882" y="4233545"/>
              <a:ext cx="643831" cy="307777"/>
            </a:xfrm>
            <a:prstGeom prst="rect">
              <a:avLst/>
            </a:prstGeom>
            <a:noFill/>
          </p:spPr>
          <p:txBody>
            <a:bodyPr wrap="none" rtlCol="0">
              <a:spAutoFit/>
            </a:bodyPr>
            <a:lstStyle/>
            <a:p>
              <a:r>
                <a:rPr lang="de-DE" sz="1400" i="1" dirty="0">
                  <a:solidFill>
                    <a:srgbClr val="00B050"/>
                  </a:solidFill>
                </a:rPr>
                <a:t>Verein</a:t>
              </a:r>
            </a:p>
          </p:txBody>
        </p:sp>
        <p:sp>
          <p:nvSpPr>
            <p:cNvPr id="48" name="Textfeld 47">
              <a:extLst>
                <a:ext uri="{FF2B5EF4-FFF2-40B4-BE49-F238E27FC236}">
                  <a16:creationId xmlns:a16="http://schemas.microsoft.com/office/drawing/2014/main" id="{2F6A3C2A-E6B5-71E1-100E-EA17A3F5729B}"/>
                </a:ext>
              </a:extLst>
            </p:cNvPr>
            <p:cNvSpPr txBox="1"/>
            <p:nvPr/>
          </p:nvSpPr>
          <p:spPr>
            <a:xfrm>
              <a:off x="5148210" y="5926398"/>
              <a:ext cx="1334020" cy="307777"/>
            </a:xfrm>
            <a:prstGeom prst="rect">
              <a:avLst/>
            </a:prstGeom>
            <a:noFill/>
          </p:spPr>
          <p:txBody>
            <a:bodyPr wrap="none" rtlCol="0">
              <a:spAutoFit/>
            </a:bodyPr>
            <a:lstStyle/>
            <a:p>
              <a:r>
                <a:rPr lang="de-DE" sz="1400" i="1" dirty="0">
                  <a:solidFill>
                    <a:srgbClr val="00B050"/>
                  </a:solidFill>
                </a:rPr>
                <a:t>Genossenschaft</a:t>
              </a:r>
            </a:p>
          </p:txBody>
        </p:sp>
        <p:sp>
          <p:nvSpPr>
            <p:cNvPr id="49" name="Textfeld 48">
              <a:extLst>
                <a:ext uri="{FF2B5EF4-FFF2-40B4-BE49-F238E27FC236}">
                  <a16:creationId xmlns:a16="http://schemas.microsoft.com/office/drawing/2014/main" id="{44B3A081-5FAC-D8FE-C635-8610308F20D9}"/>
                </a:ext>
              </a:extLst>
            </p:cNvPr>
            <p:cNvSpPr txBox="1"/>
            <p:nvPr/>
          </p:nvSpPr>
          <p:spPr>
            <a:xfrm>
              <a:off x="4391147" y="4260811"/>
              <a:ext cx="463588" cy="307777"/>
            </a:xfrm>
            <a:prstGeom prst="rect">
              <a:avLst/>
            </a:prstGeom>
            <a:noFill/>
          </p:spPr>
          <p:txBody>
            <a:bodyPr wrap="none" rtlCol="0">
              <a:spAutoFit/>
            </a:bodyPr>
            <a:lstStyle/>
            <a:p>
              <a:r>
                <a:rPr lang="de-DE" sz="1400" i="1" dirty="0">
                  <a:solidFill>
                    <a:srgbClr val="00B050"/>
                  </a:solidFill>
                </a:rPr>
                <a:t>PPP</a:t>
              </a:r>
            </a:p>
          </p:txBody>
        </p:sp>
        <p:sp>
          <p:nvSpPr>
            <p:cNvPr id="50" name="Textfeld 49">
              <a:extLst>
                <a:ext uri="{FF2B5EF4-FFF2-40B4-BE49-F238E27FC236}">
                  <a16:creationId xmlns:a16="http://schemas.microsoft.com/office/drawing/2014/main" id="{A4A0B4A3-F0AE-D6B1-7200-C7DCD4615732}"/>
                </a:ext>
              </a:extLst>
            </p:cNvPr>
            <p:cNvSpPr txBox="1"/>
            <p:nvPr/>
          </p:nvSpPr>
          <p:spPr>
            <a:xfrm>
              <a:off x="4281306" y="2590858"/>
              <a:ext cx="3244350" cy="646331"/>
            </a:xfrm>
            <a:prstGeom prst="rect">
              <a:avLst/>
            </a:prstGeom>
            <a:noFill/>
          </p:spPr>
          <p:txBody>
            <a:bodyPr wrap="none" rtlCol="0">
              <a:spAutoFit/>
            </a:bodyPr>
            <a:lstStyle/>
            <a:p>
              <a:r>
                <a:rPr lang="de-DE" sz="3600" dirty="0">
                  <a:solidFill>
                    <a:srgbClr val="7030A0"/>
                  </a:solidFill>
                </a:rPr>
                <a:t>Daseinsvorsorge</a:t>
              </a:r>
            </a:p>
          </p:txBody>
        </p:sp>
        <p:sp>
          <p:nvSpPr>
            <p:cNvPr id="51" name="Textfeld 50">
              <a:extLst>
                <a:ext uri="{FF2B5EF4-FFF2-40B4-BE49-F238E27FC236}">
                  <a16:creationId xmlns:a16="http://schemas.microsoft.com/office/drawing/2014/main" id="{72ECE479-59DB-23C7-CB71-2971ECE429D7}"/>
                </a:ext>
              </a:extLst>
            </p:cNvPr>
            <p:cNvSpPr txBox="1"/>
            <p:nvPr/>
          </p:nvSpPr>
          <p:spPr>
            <a:xfrm>
              <a:off x="1489137" y="5372400"/>
              <a:ext cx="1906291" cy="707886"/>
            </a:xfrm>
            <a:prstGeom prst="rect">
              <a:avLst/>
            </a:prstGeom>
            <a:noFill/>
          </p:spPr>
          <p:txBody>
            <a:bodyPr wrap="none" rtlCol="0">
              <a:spAutoFit/>
            </a:bodyPr>
            <a:lstStyle/>
            <a:p>
              <a:pPr algn="r"/>
              <a:r>
                <a:rPr lang="de-DE" sz="2000" dirty="0">
                  <a:solidFill>
                    <a:schemeClr val="accent4">
                      <a:lumMod val="75000"/>
                    </a:schemeClr>
                  </a:solidFill>
                </a:rPr>
                <a:t>Lebensmittel- &amp; </a:t>
              </a:r>
            </a:p>
            <a:p>
              <a:pPr algn="r"/>
              <a:r>
                <a:rPr lang="de-DE" sz="2000" dirty="0">
                  <a:solidFill>
                    <a:schemeClr val="accent4">
                      <a:lumMod val="75000"/>
                    </a:schemeClr>
                  </a:solidFill>
                </a:rPr>
                <a:t>Gastronomie</a:t>
              </a:r>
            </a:p>
          </p:txBody>
        </p:sp>
        <p:sp>
          <p:nvSpPr>
            <p:cNvPr id="52" name="Textfeld 51">
              <a:extLst>
                <a:ext uri="{FF2B5EF4-FFF2-40B4-BE49-F238E27FC236}">
                  <a16:creationId xmlns:a16="http://schemas.microsoft.com/office/drawing/2014/main" id="{6FF94459-81BB-4C8B-EA8E-F4C17E32A5BB}"/>
                </a:ext>
              </a:extLst>
            </p:cNvPr>
            <p:cNvSpPr txBox="1"/>
            <p:nvPr/>
          </p:nvSpPr>
          <p:spPr>
            <a:xfrm>
              <a:off x="8857908" y="5427495"/>
              <a:ext cx="1549527" cy="523220"/>
            </a:xfrm>
            <a:prstGeom prst="rect">
              <a:avLst/>
            </a:prstGeom>
            <a:noFill/>
          </p:spPr>
          <p:txBody>
            <a:bodyPr wrap="none" rtlCol="0">
              <a:spAutoFit/>
            </a:bodyPr>
            <a:lstStyle/>
            <a:p>
              <a:r>
                <a:rPr lang="de-DE" sz="1400" dirty="0">
                  <a:solidFill>
                    <a:schemeClr val="accent4">
                      <a:lumMod val="60000"/>
                      <a:lumOff val="40000"/>
                    </a:schemeClr>
                  </a:solidFill>
                </a:rPr>
                <a:t>Sozialer Treffpunkt</a:t>
              </a:r>
            </a:p>
            <a:p>
              <a:r>
                <a:rPr lang="de-DE" sz="1400" dirty="0">
                  <a:solidFill>
                    <a:schemeClr val="accent4">
                      <a:lumMod val="60000"/>
                      <a:lumOff val="40000"/>
                    </a:schemeClr>
                  </a:solidFill>
                </a:rPr>
                <a:t>3. Ort</a:t>
              </a:r>
            </a:p>
          </p:txBody>
        </p:sp>
        <p:sp>
          <p:nvSpPr>
            <p:cNvPr id="53" name="Gleichschenkliges Dreieck 52">
              <a:extLst>
                <a:ext uri="{FF2B5EF4-FFF2-40B4-BE49-F238E27FC236}">
                  <a16:creationId xmlns:a16="http://schemas.microsoft.com/office/drawing/2014/main" id="{742C2929-468F-75E9-6708-84C7CF189017}"/>
                </a:ext>
              </a:extLst>
            </p:cNvPr>
            <p:cNvSpPr/>
            <p:nvPr/>
          </p:nvSpPr>
          <p:spPr>
            <a:xfrm>
              <a:off x="4759673" y="3673720"/>
              <a:ext cx="2180025" cy="190227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Textfeld 53">
              <a:extLst>
                <a:ext uri="{FF2B5EF4-FFF2-40B4-BE49-F238E27FC236}">
                  <a16:creationId xmlns:a16="http://schemas.microsoft.com/office/drawing/2014/main" id="{398BC454-6DB9-0EAC-DFBA-A468099E31EE}"/>
                </a:ext>
              </a:extLst>
            </p:cNvPr>
            <p:cNvSpPr txBox="1"/>
            <p:nvPr/>
          </p:nvSpPr>
          <p:spPr>
            <a:xfrm>
              <a:off x="3323270" y="5488561"/>
              <a:ext cx="1302216" cy="400110"/>
            </a:xfrm>
            <a:prstGeom prst="rect">
              <a:avLst/>
            </a:prstGeom>
            <a:noFill/>
            <a:ln>
              <a:solidFill>
                <a:schemeClr val="tx1"/>
              </a:solidFill>
            </a:ln>
          </p:spPr>
          <p:txBody>
            <a:bodyPr wrap="none" rtlCol="0">
              <a:spAutoFit/>
            </a:bodyPr>
            <a:lstStyle/>
            <a:p>
              <a:r>
                <a:rPr lang="de-DE" sz="2000" b="1" dirty="0">
                  <a:solidFill>
                    <a:srgbClr val="0070C0"/>
                  </a:solidFill>
                </a:rPr>
                <a:t>Wirtschaft</a:t>
              </a:r>
            </a:p>
          </p:txBody>
        </p:sp>
        <p:sp>
          <p:nvSpPr>
            <p:cNvPr id="55" name="Textfeld 54">
              <a:extLst>
                <a:ext uri="{FF2B5EF4-FFF2-40B4-BE49-F238E27FC236}">
                  <a16:creationId xmlns:a16="http://schemas.microsoft.com/office/drawing/2014/main" id="{D4ECE97C-4DB0-3F7D-1339-091C214A743A}"/>
                </a:ext>
              </a:extLst>
            </p:cNvPr>
            <p:cNvSpPr txBox="1"/>
            <p:nvPr/>
          </p:nvSpPr>
          <p:spPr>
            <a:xfrm>
              <a:off x="5217140" y="3228760"/>
              <a:ext cx="1284326" cy="400110"/>
            </a:xfrm>
            <a:prstGeom prst="rect">
              <a:avLst/>
            </a:prstGeom>
            <a:noFill/>
            <a:ln>
              <a:solidFill>
                <a:schemeClr val="tx1"/>
              </a:solidFill>
            </a:ln>
          </p:spPr>
          <p:txBody>
            <a:bodyPr wrap="none" rtlCol="0">
              <a:spAutoFit/>
            </a:bodyPr>
            <a:lstStyle/>
            <a:p>
              <a:r>
                <a:rPr lang="de-DE" sz="2000" b="1" dirty="0">
                  <a:solidFill>
                    <a:srgbClr val="0070C0"/>
                  </a:solidFill>
                </a:rPr>
                <a:t>Gemeinde</a:t>
              </a:r>
            </a:p>
          </p:txBody>
        </p:sp>
        <p:sp>
          <p:nvSpPr>
            <p:cNvPr id="56" name="Textfeld 55">
              <a:extLst>
                <a:ext uri="{FF2B5EF4-FFF2-40B4-BE49-F238E27FC236}">
                  <a16:creationId xmlns:a16="http://schemas.microsoft.com/office/drawing/2014/main" id="{3C40CBF8-3F6B-D375-48AA-1EC9CDF88933}"/>
                </a:ext>
              </a:extLst>
            </p:cNvPr>
            <p:cNvSpPr txBox="1"/>
            <p:nvPr/>
          </p:nvSpPr>
          <p:spPr>
            <a:xfrm>
              <a:off x="7033754" y="5504046"/>
              <a:ext cx="1865319" cy="400110"/>
            </a:xfrm>
            <a:prstGeom prst="rect">
              <a:avLst/>
            </a:prstGeom>
            <a:noFill/>
            <a:ln>
              <a:solidFill>
                <a:schemeClr val="tx1"/>
              </a:solidFill>
            </a:ln>
          </p:spPr>
          <p:txBody>
            <a:bodyPr wrap="none" rtlCol="0">
              <a:spAutoFit/>
            </a:bodyPr>
            <a:lstStyle/>
            <a:p>
              <a:r>
                <a:rPr lang="de-DE" sz="2000" b="1" dirty="0">
                  <a:solidFill>
                    <a:srgbClr val="0070C0"/>
                  </a:solidFill>
                </a:rPr>
                <a:t>Zivilgesellschaft</a:t>
              </a:r>
            </a:p>
          </p:txBody>
        </p:sp>
        <p:cxnSp>
          <p:nvCxnSpPr>
            <p:cNvPr id="61" name="Gerade Verbindung mit Pfeil 60">
              <a:extLst>
                <a:ext uri="{FF2B5EF4-FFF2-40B4-BE49-F238E27FC236}">
                  <a16:creationId xmlns:a16="http://schemas.microsoft.com/office/drawing/2014/main" id="{8A4012A5-789E-BBFA-A6A6-6A088D108988}"/>
                </a:ext>
              </a:extLst>
            </p:cNvPr>
            <p:cNvCxnSpPr/>
            <p:nvPr/>
          </p:nvCxnSpPr>
          <p:spPr>
            <a:xfrm flipH="1">
              <a:off x="4508390" y="3692478"/>
              <a:ext cx="898497" cy="16869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Gerade Verbindung mit Pfeil 62">
              <a:extLst>
                <a:ext uri="{FF2B5EF4-FFF2-40B4-BE49-F238E27FC236}">
                  <a16:creationId xmlns:a16="http://schemas.microsoft.com/office/drawing/2014/main" id="{B412B3B6-E942-F092-964C-04DBF602CACA}"/>
                </a:ext>
              </a:extLst>
            </p:cNvPr>
            <p:cNvCxnSpPr>
              <a:cxnSpLocks/>
            </p:cNvCxnSpPr>
            <p:nvPr/>
          </p:nvCxnSpPr>
          <p:spPr>
            <a:xfrm>
              <a:off x="6237284" y="3715808"/>
              <a:ext cx="953697" cy="15722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86D7A3FA-6DCC-7E15-E3F1-A9AD9F02C54C}"/>
                </a:ext>
              </a:extLst>
            </p:cNvPr>
            <p:cNvCxnSpPr>
              <a:cxnSpLocks/>
            </p:cNvCxnSpPr>
            <p:nvPr/>
          </p:nvCxnSpPr>
          <p:spPr>
            <a:xfrm flipH="1">
              <a:off x="4804272" y="5869862"/>
              <a:ext cx="20355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 name="Ellipse 3" descr="Teil der Grafik">
            <a:extLst>
              <a:ext uri="{FF2B5EF4-FFF2-40B4-BE49-F238E27FC236}">
                <a16:creationId xmlns:a16="http://schemas.microsoft.com/office/drawing/2014/main" id="{CD2DFB75-040A-C192-5BC6-720D27F4722D}"/>
              </a:ext>
            </a:extLst>
          </p:cNvPr>
          <p:cNvSpPr/>
          <p:nvPr/>
        </p:nvSpPr>
        <p:spPr>
          <a:xfrm>
            <a:off x="1343770" y="4313211"/>
            <a:ext cx="9359093" cy="1686958"/>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344F7B14-A6AA-31AC-204A-EB2B3DB59BFD}"/>
              </a:ext>
            </a:extLst>
          </p:cNvPr>
          <p:cNvSpPr txBox="1"/>
          <p:nvPr/>
        </p:nvSpPr>
        <p:spPr>
          <a:xfrm>
            <a:off x="9408691" y="3049232"/>
            <a:ext cx="2173710" cy="923330"/>
          </a:xfrm>
          <a:prstGeom prst="rect">
            <a:avLst/>
          </a:prstGeom>
          <a:noFill/>
          <a:ln>
            <a:solidFill>
              <a:srgbClr val="FF0000"/>
            </a:solidFill>
          </a:ln>
        </p:spPr>
        <p:txBody>
          <a:bodyPr wrap="square" rtlCol="0">
            <a:spAutoFit/>
          </a:bodyPr>
          <a:lstStyle/>
          <a:p>
            <a:pPr algn="ctr"/>
            <a:r>
              <a:rPr lang="de-DE" dirty="0"/>
              <a:t>Potential für „Lebendigkeit“ und Wirtschaftlichkeit!</a:t>
            </a:r>
          </a:p>
        </p:txBody>
      </p:sp>
      <p:sp>
        <p:nvSpPr>
          <p:cNvPr id="6" name="Foliennummernplatzhalter 5"/>
          <p:cNvSpPr>
            <a:spLocks noGrp="1"/>
          </p:cNvSpPr>
          <p:nvPr>
            <p:ph type="sldNum" sz="quarter" idx="12"/>
          </p:nvPr>
        </p:nvSpPr>
        <p:spPr/>
        <p:txBody>
          <a:bodyPr/>
          <a:lstStyle/>
          <a:p>
            <a:fld id="{7509601B-E515-48E8-8162-EDD1337032B2}" type="slidenum">
              <a:rPr lang="de-AT" smtClean="0"/>
              <a:t>17</a:t>
            </a:fld>
            <a:endParaRPr lang="de-AT"/>
          </a:p>
        </p:txBody>
      </p:sp>
    </p:spTree>
    <p:extLst>
      <p:ext uri="{BB962C8B-B14F-4D97-AF65-F5344CB8AC3E}">
        <p14:creationId xmlns:p14="http://schemas.microsoft.com/office/powerpoint/2010/main" val="2854966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latin typeface="Neo Sans" panose="02000506020000020004" pitchFamily="2" charset="0"/>
              </a:rPr>
              <a:t>3</a:t>
            </a:r>
            <a:r>
              <a:rPr lang="de-AT" sz="2800" dirty="0">
                <a:latin typeface="Neo Sans" panose="02000506020000020004" pitchFamily="2" charset="0"/>
              </a:rPr>
              <a:t>. </a:t>
            </a:r>
            <a:r>
              <a:rPr lang="de-AT" sz="2800" dirty="0" smtClean="0">
                <a:latin typeface="Neo Sans" panose="02000506020000020004" pitchFamily="2" charset="0"/>
              </a:rPr>
              <a:t>Entwicklungswege (1/2)</a:t>
            </a:r>
            <a:endParaRPr lang="de-AT" dirty="0">
              <a:latin typeface="Neo Sans" panose="02000506020000020004" pitchFamily="2" charset="0"/>
            </a:endParaRPr>
          </a:p>
        </p:txBody>
      </p:sp>
      <p:sp>
        <p:nvSpPr>
          <p:cNvPr id="4" name="Inhaltsplatzhalter 2">
            <a:extLst>
              <a:ext uri="{FF2B5EF4-FFF2-40B4-BE49-F238E27FC236}">
                <a16:creationId xmlns:a16="http://schemas.microsoft.com/office/drawing/2014/main" id="{EA8F5242-5EFB-F194-B459-94BB75793E52}"/>
              </a:ext>
            </a:extLst>
          </p:cNvPr>
          <p:cNvSpPr txBox="1">
            <a:spLocks/>
          </p:cNvSpPr>
          <p:nvPr/>
        </p:nvSpPr>
        <p:spPr>
          <a:xfrm>
            <a:off x="659959" y="1294751"/>
            <a:ext cx="10972800" cy="4857403"/>
          </a:xfrm>
          <a:prstGeom prst="rect">
            <a:avLst/>
          </a:prstGeom>
        </p:spPr>
        <p:txBody>
          <a:bodyPr vert="horz" lIns="91440" tIns="45720" rIns="91440" bIns="45720" rtlCol="0">
            <a:normAutofit fontScale="92500" lnSpcReduction="20000"/>
          </a:bodyPr>
          <a:lstStyle>
            <a:lvl1pPr marL="180975" indent="-180975"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1pPr>
            <a:lvl2pPr marL="542925" indent="-285750" algn="l" defTabSz="914400" rtl="0" eaLnBrk="1" latinLnBrk="0" hangingPunct="1">
              <a:spcBef>
                <a:spcPct val="20000"/>
              </a:spcBef>
              <a:buFont typeface="Symbol" pitchFamily="18" charset="2"/>
              <a:buChar char="-"/>
              <a:defRPr sz="1800" kern="1200">
                <a:solidFill>
                  <a:schemeClr val="tx1"/>
                </a:solidFill>
                <a:latin typeface="Helvetica" pitchFamily="34" charset="0"/>
                <a:ea typeface="+mn-ea"/>
                <a:cs typeface="+mn-cs"/>
              </a:defRPr>
            </a:lvl2pPr>
            <a:lvl3pPr marL="809625" indent="-228600" algn="l" defTabSz="914400" rtl="0" eaLnBrk="1" latinLnBrk="0" hangingPunct="1">
              <a:spcBef>
                <a:spcPct val="20000"/>
              </a:spcBef>
              <a:buFont typeface="Symbol" pitchFamily="18" charset="2"/>
              <a:buChar char="-"/>
              <a:defRPr sz="1600" kern="1200">
                <a:solidFill>
                  <a:schemeClr val="tx1"/>
                </a:solidFill>
                <a:latin typeface="Helvetica" pitchFamily="34" charset="0"/>
                <a:ea typeface="+mn-ea"/>
                <a:cs typeface="+mn-cs"/>
              </a:defRPr>
            </a:lvl3pPr>
            <a:lvl4pPr marL="116205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4pPr>
            <a:lvl5pPr marL="152400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lnSpc>
                <a:spcPct val="200000"/>
              </a:lnSpc>
              <a:buFont typeface="+mj-lt"/>
              <a:buAutoNum type="arabicPeriod"/>
            </a:pPr>
            <a:r>
              <a:rPr lang="de-AT" sz="2000" dirty="0">
                <a:latin typeface="Neo Sans" panose="02000506020000020004" pitchFamily="2" charset="0"/>
              </a:rPr>
              <a:t>Effizienz – Angebote bündeln</a:t>
            </a:r>
          </a:p>
          <a:p>
            <a:pPr marL="457200" indent="-457200">
              <a:lnSpc>
                <a:spcPct val="200000"/>
              </a:lnSpc>
              <a:buFont typeface="+mj-lt"/>
              <a:buAutoNum type="arabicPeriod"/>
            </a:pPr>
            <a:r>
              <a:rPr lang="de-AT" sz="2000" dirty="0">
                <a:latin typeface="Neo Sans" panose="02000506020000020004" pitchFamily="2" charset="0"/>
              </a:rPr>
              <a:t>Not: Angebote fa</a:t>
            </a:r>
            <a:r>
              <a:rPr lang="de-AT" dirty="0">
                <a:latin typeface="Neo Sans" panose="02000506020000020004" pitchFamily="2" charset="0"/>
              </a:rPr>
              <a:t>llen weg</a:t>
            </a:r>
          </a:p>
          <a:p>
            <a:pPr marL="457200" indent="-457200">
              <a:lnSpc>
                <a:spcPct val="200000"/>
              </a:lnSpc>
              <a:buFont typeface="+mj-lt"/>
              <a:buAutoNum type="arabicPeriod"/>
            </a:pPr>
            <a:r>
              <a:rPr lang="de-AT" dirty="0">
                <a:latin typeface="Neo Sans" panose="02000506020000020004" pitchFamily="2" charset="0"/>
              </a:rPr>
              <a:t>Örtliche Entwicklungskonzepte</a:t>
            </a:r>
          </a:p>
          <a:p>
            <a:pPr marL="457200" indent="-457200">
              <a:lnSpc>
                <a:spcPct val="200000"/>
              </a:lnSpc>
              <a:buFont typeface="+mj-lt"/>
              <a:buAutoNum type="arabicPeriod"/>
            </a:pPr>
            <a:r>
              <a:rPr lang="de-AT" dirty="0">
                <a:latin typeface="Neo Sans" panose="02000506020000020004" pitchFamily="2" charset="0"/>
              </a:rPr>
              <a:t>Aus Visionskraft</a:t>
            </a:r>
          </a:p>
          <a:p>
            <a:pPr marL="457200" indent="-457200">
              <a:lnSpc>
                <a:spcPct val="200000"/>
              </a:lnSpc>
              <a:buFont typeface="+mj-lt"/>
              <a:buAutoNum type="arabicPeriod"/>
            </a:pPr>
            <a:endParaRPr lang="de-AT" sz="2000" dirty="0">
              <a:latin typeface="Neo Sans" panose="02000506020000020004" pitchFamily="2" charset="0"/>
            </a:endParaRPr>
          </a:p>
          <a:p>
            <a:pPr marL="0" indent="0">
              <a:lnSpc>
                <a:spcPct val="200000"/>
              </a:lnSpc>
              <a:buNone/>
            </a:pPr>
            <a:endParaRPr lang="de-AT" dirty="0">
              <a:latin typeface="Neo Sans" panose="02000506020000020004" pitchFamily="2" charset="0"/>
              <a:sym typeface="Wingdings" panose="05000000000000000000" pitchFamily="2" charset="2"/>
            </a:endParaRPr>
          </a:p>
          <a:p>
            <a:pPr marL="0" indent="0">
              <a:lnSpc>
                <a:spcPct val="200000"/>
              </a:lnSpc>
              <a:buNone/>
            </a:pPr>
            <a:endParaRPr lang="de-AT" dirty="0">
              <a:latin typeface="Neo Sans" panose="02000506020000020004" pitchFamily="2" charset="0"/>
              <a:sym typeface="Wingdings" panose="05000000000000000000" pitchFamily="2" charset="2"/>
            </a:endParaRPr>
          </a:p>
          <a:p>
            <a:pPr marL="0" indent="0">
              <a:lnSpc>
                <a:spcPct val="200000"/>
              </a:lnSpc>
              <a:buNone/>
            </a:pPr>
            <a:r>
              <a:rPr lang="de-AT" dirty="0">
                <a:latin typeface="Neo Sans" panose="02000506020000020004" pitchFamily="2" charset="0"/>
                <a:sym typeface="Wingdings" panose="05000000000000000000" pitchFamily="2" charset="2"/>
              </a:rPr>
              <a:t> es entsteht das, worauf die Menschen achten / Wert legen</a:t>
            </a:r>
            <a:endParaRPr lang="de-AT" sz="2000" dirty="0">
              <a:latin typeface="Neo Sans" panose="02000506020000020004" pitchFamily="2" charset="0"/>
            </a:endParaRPr>
          </a:p>
        </p:txBody>
      </p:sp>
      <p:grpSp>
        <p:nvGrpSpPr>
          <p:cNvPr id="5" name="Gruppieren 4" descr="Die drei Hauptakteure bei Multifunkionshäuser, die Gemeinde, die Wirtschaft und die Zivilgesellschaft sind in einem Dreieck dargestellt. " title="Dreieck der drei Hauptakteure">
            <a:extLst>
              <a:ext uri="{FF2B5EF4-FFF2-40B4-BE49-F238E27FC236}">
                <a16:creationId xmlns:a16="http://schemas.microsoft.com/office/drawing/2014/main" id="{5C543F4D-20D9-C3FF-96E1-5BECDFDF6330}"/>
              </a:ext>
            </a:extLst>
          </p:cNvPr>
          <p:cNvGrpSpPr/>
          <p:nvPr/>
        </p:nvGrpSpPr>
        <p:grpSpPr>
          <a:xfrm>
            <a:off x="3541188" y="1761882"/>
            <a:ext cx="8408800" cy="3334236"/>
            <a:chOff x="1998635" y="2899939"/>
            <a:chExt cx="8408800" cy="3334236"/>
          </a:xfrm>
        </p:grpSpPr>
        <p:sp>
          <p:nvSpPr>
            <p:cNvPr id="6" name="Textfeld 5">
              <a:extLst>
                <a:ext uri="{FF2B5EF4-FFF2-40B4-BE49-F238E27FC236}">
                  <a16:creationId xmlns:a16="http://schemas.microsoft.com/office/drawing/2014/main" id="{ED64E9DE-9B7F-4D48-E573-7F072240E4D9}"/>
                </a:ext>
              </a:extLst>
            </p:cNvPr>
            <p:cNvSpPr txBox="1"/>
            <p:nvPr/>
          </p:nvSpPr>
          <p:spPr>
            <a:xfrm>
              <a:off x="6680882" y="4233545"/>
              <a:ext cx="643831" cy="307777"/>
            </a:xfrm>
            <a:prstGeom prst="rect">
              <a:avLst/>
            </a:prstGeom>
            <a:noFill/>
          </p:spPr>
          <p:txBody>
            <a:bodyPr wrap="none" rtlCol="0">
              <a:spAutoFit/>
            </a:bodyPr>
            <a:lstStyle/>
            <a:p>
              <a:r>
                <a:rPr lang="de-DE" sz="1400" i="1" dirty="0">
                  <a:solidFill>
                    <a:srgbClr val="00B050"/>
                  </a:solidFill>
                </a:rPr>
                <a:t>Verein</a:t>
              </a:r>
            </a:p>
          </p:txBody>
        </p:sp>
        <p:sp>
          <p:nvSpPr>
            <p:cNvPr id="7" name="Textfeld 6">
              <a:extLst>
                <a:ext uri="{FF2B5EF4-FFF2-40B4-BE49-F238E27FC236}">
                  <a16:creationId xmlns:a16="http://schemas.microsoft.com/office/drawing/2014/main" id="{55410A96-02B4-C4DA-41E9-11F5590468AA}"/>
                </a:ext>
              </a:extLst>
            </p:cNvPr>
            <p:cNvSpPr txBox="1"/>
            <p:nvPr/>
          </p:nvSpPr>
          <p:spPr>
            <a:xfrm>
              <a:off x="5148210" y="5926398"/>
              <a:ext cx="1334020" cy="307777"/>
            </a:xfrm>
            <a:prstGeom prst="rect">
              <a:avLst/>
            </a:prstGeom>
            <a:noFill/>
          </p:spPr>
          <p:txBody>
            <a:bodyPr wrap="none" rtlCol="0">
              <a:spAutoFit/>
            </a:bodyPr>
            <a:lstStyle/>
            <a:p>
              <a:r>
                <a:rPr lang="de-DE" sz="1400" i="1" dirty="0">
                  <a:solidFill>
                    <a:srgbClr val="00B050"/>
                  </a:solidFill>
                </a:rPr>
                <a:t>Genossenschaft</a:t>
              </a:r>
            </a:p>
          </p:txBody>
        </p:sp>
        <p:sp>
          <p:nvSpPr>
            <p:cNvPr id="8" name="Textfeld 7">
              <a:extLst>
                <a:ext uri="{FF2B5EF4-FFF2-40B4-BE49-F238E27FC236}">
                  <a16:creationId xmlns:a16="http://schemas.microsoft.com/office/drawing/2014/main" id="{8AE37FD9-D954-82D5-9C8E-055EE216160B}"/>
                </a:ext>
              </a:extLst>
            </p:cNvPr>
            <p:cNvSpPr txBox="1"/>
            <p:nvPr/>
          </p:nvSpPr>
          <p:spPr>
            <a:xfrm>
              <a:off x="4391147" y="4260811"/>
              <a:ext cx="463588" cy="307777"/>
            </a:xfrm>
            <a:prstGeom prst="rect">
              <a:avLst/>
            </a:prstGeom>
            <a:noFill/>
          </p:spPr>
          <p:txBody>
            <a:bodyPr wrap="none" rtlCol="0">
              <a:spAutoFit/>
            </a:bodyPr>
            <a:lstStyle/>
            <a:p>
              <a:r>
                <a:rPr lang="de-DE" sz="1400" i="1" dirty="0">
                  <a:solidFill>
                    <a:srgbClr val="00B050"/>
                  </a:solidFill>
                </a:rPr>
                <a:t>PPP</a:t>
              </a:r>
            </a:p>
          </p:txBody>
        </p:sp>
        <p:sp>
          <p:nvSpPr>
            <p:cNvPr id="9" name="Textfeld 8">
              <a:extLst>
                <a:ext uri="{FF2B5EF4-FFF2-40B4-BE49-F238E27FC236}">
                  <a16:creationId xmlns:a16="http://schemas.microsoft.com/office/drawing/2014/main" id="{8240DFE3-3763-2DD6-AFB3-3578A4B8FA37}"/>
                </a:ext>
              </a:extLst>
            </p:cNvPr>
            <p:cNvSpPr txBox="1"/>
            <p:nvPr/>
          </p:nvSpPr>
          <p:spPr>
            <a:xfrm>
              <a:off x="5135260" y="2899939"/>
              <a:ext cx="1378775" cy="307777"/>
            </a:xfrm>
            <a:prstGeom prst="rect">
              <a:avLst/>
            </a:prstGeom>
            <a:noFill/>
          </p:spPr>
          <p:txBody>
            <a:bodyPr wrap="none" rtlCol="0">
              <a:spAutoFit/>
            </a:bodyPr>
            <a:lstStyle/>
            <a:p>
              <a:r>
                <a:rPr lang="de-DE" sz="1400" dirty="0"/>
                <a:t>Daseinsvorsorge</a:t>
              </a:r>
            </a:p>
          </p:txBody>
        </p:sp>
        <p:sp>
          <p:nvSpPr>
            <p:cNvPr id="10" name="Textfeld 9">
              <a:extLst>
                <a:ext uri="{FF2B5EF4-FFF2-40B4-BE49-F238E27FC236}">
                  <a16:creationId xmlns:a16="http://schemas.microsoft.com/office/drawing/2014/main" id="{9F91B5D1-AFFC-605A-1C32-866ACAB1DF60}"/>
                </a:ext>
              </a:extLst>
            </p:cNvPr>
            <p:cNvSpPr txBox="1"/>
            <p:nvPr/>
          </p:nvSpPr>
          <p:spPr>
            <a:xfrm>
              <a:off x="1998635" y="5436010"/>
              <a:ext cx="1388842" cy="523220"/>
            </a:xfrm>
            <a:prstGeom prst="rect">
              <a:avLst/>
            </a:prstGeom>
            <a:noFill/>
          </p:spPr>
          <p:txBody>
            <a:bodyPr wrap="none" rtlCol="0">
              <a:spAutoFit/>
            </a:bodyPr>
            <a:lstStyle/>
            <a:p>
              <a:pPr algn="r"/>
              <a:r>
                <a:rPr lang="de-DE" sz="1400" dirty="0"/>
                <a:t>Lebensmittel- &amp; </a:t>
              </a:r>
            </a:p>
            <a:p>
              <a:pPr algn="r"/>
              <a:r>
                <a:rPr lang="de-DE" sz="1400" dirty="0"/>
                <a:t>Gastronomie</a:t>
              </a:r>
            </a:p>
          </p:txBody>
        </p:sp>
        <p:sp>
          <p:nvSpPr>
            <p:cNvPr id="11" name="Textfeld 10">
              <a:extLst>
                <a:ext uri="{FF2B5EF4-FFF2-40B4-BE49-F238E27FC236}">
                  <a16:creationId xmlns:a16="http://schemas.microsoft.com/office/drawing/2014/main" id="{86A9097C-DE84-8DB5-AC99-1568B4AC9536}"/>
                </a:ext>
              </a:extLst>
            </p:cNvPr>
            <p:cNvSpPr txBox="1"/>
            <p:nvPr/>
          </p:nvSpPr>
          <p:spPr>
            <a:xfrm>
              <a:off x="8857908" y="5427495"/>
              <a:ext cx="1549527" cy="523220"/>
            </a:xfrm>
            <a:prstGeom prst="rect">
              <a:avLst/>
            </a:prstGeom>
            <a:noFill/>
          </p:spPr>
          <p:txBody>
            <a:bodyPr wrap="none" rtlCol="0">
              <a:spAutoFit/>
            </a:bodyPr>
            <a:lstStyle/>
            <a:p>
              <a:r>
                <a:rPr lang="de-DE" sz="1400" dirty="0"/>
                <a:t>Sozialer Treffpunkt</a:t>
              </a:r>
            </a:p>
            <a:p>
              <a:r>
                <a:rPr lang="de-DE" sz="1400" dirty="0"/>
                <a:t>3. Ort</a:t>
              </a:r>
            </a:p>
          </p:txBody>
        </p:sp>
        <p:sp>
          <p:nvSpPr>
            <p:cNvPr id="12" name="Gleichschenkliges Dreieck 11">
              <a:extLst>
                <a:ext uri="{FF2B5EF4-FFF2-40B4-BE49-F238E27FC236}">
                  <a16:creationId xmlns:a16="http://schemas.microsoft.com/office/drawing/2014/main" id="{A05E8940-939D-9077-05AB-DDF85A174C22}"/>
                </a:ext>
              </a:extLst>
            </p:cNvPr>
            <p:cNvSpPr/>
            <p:nvPr/>
          </p:nvSpPr>
          <p:spPr>
            <a:xfrm>
              <a:off x="4759673" y="3673720"/>
              <a:ext cx="2180025" cy="190227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077EC23-A53A-0D57-DC49-B23A32ECAF03}"/>
                </a:ext>
              </a:extLst>
            </p:cNvPr>
            <p:cNvSpPr txBox="1"/>
            <p:nvPr/>
          </p:nvSpPr>
          <p:spPr>
            <a:xfrm>
              <a:off x="3323270" y="5488561"/>
              <a:ext cx="1302216" cy="400110"/>
            </a:xfrm>
            <a:prstGeom prst="rect">
              <a:avLst/>
            </a:prstGeom>
            <a:noFill/>
            <a:ln>
              <a:solidFill>
                <a:schemeClr val="tx1"/>
              </a:solidFill>
            </a:ln>
          </p:spPr>
          <p:txBody>
            <a:bodyPr wrap="none" rtlCol="0">
              <a:spAutoFit/>
            </a:bodyPr>
            <a:lstStyle/>
            <a:p>
              <a:r>
                <a:rPr lang="de-DE" sz="2000" b="1" dirty="0">
                  <a:solidFill>
                    <a:srgbClr val="0070C0"/>
                  </a:solidFill>
                </a:rPr>
                <a:t>Wirtschaft</a:t>
              </a:r>
            </a:p>
          </p:txBody>
        </p:sp>
        <p:sp>
          <p:nvSpPr>
            <p:cNvPr id="14" name="Textfeld 13">
              <a:extLst>
                <a:ext uri="{FF2B5EF4-FFF2-40B4-BE49-F238E27FC236}">
                  <a16:creationId xmlns:a16="http://schemas.microsoft.com/office/drawing/2014/main" id="{79515306-A42F-8616-C1BA-D02F4BC32353}"/>
                </a:ext>
              </a:extLst>
            </p:cNvPr>
            <p:cNvSpPr txBox="1"/>
            <p:nvPr/>
          </p:nvSpPr>
          <p:spPr>
            <a:xfrm>
              <a:off x="5217140" y="3228760"/>
              <a:ext cx="1284326" cy="400110"/>
            </a:xfrm>
            <a:prstGeom prst="rect">
              <a:avLst/>
            </a:prstGeom>
            <a:noFill/>
            <a:ln>
              <a:solidFill>
                <a:schemeClr val="tx1"/>
              </a:solidFill>
            </a:ln>
          </p:spPr>
          <p:txBody>
            <a:bodyPr wrap="none" rtlCol="0">
              <a:spAutoFit/>
            </a:bodyPr>
            <a:lstStyle/>
            <a:p>
              <a:r>
                <a:rPr lang="de-DE" sz="2000" b="1" dirty="0">
                  <a:solidFill>
                    <a:srgbClr val="0070C0"/>
                  </a:solidFill>
                </a:rPr>
                <a:t>Gemeinde</a:t>
              </a:r>
            </a:p>
          </p:txBody>
        </p:sp>
        <p:sp>
          <p:nvSpPr>
            <p:cNvPr id="15" name="Textfeld 14">
              <a:extLst>
                <a:ext uri="{FF2B5EF4-FFF2-40B4-BE49-F238E27FC236}">
                  <a16:creationId xmlns:a16="http://schemas.microsoft.com/office/drawing/2014/main" id="{89337FBB-F617-0F5C-3835-00BB126D66E1}"/>
                </a:ext>
              </a:extLst>
            </p:cNvPr>
            <p:cNvSpPr txBox="1"/>
            <p:nvPr/>
          </p:nvSpPr>
          <p:spPr>
            <a:xfrm>
              <a:off x="7033754" y="5504046"/>
              <a:ext cx="1865319" cy="400110"/>
            </a:xfrm>
            <a:prstGeom prst="rect">
              <a:avLst/>
            </a:prstGeom>
            <a:noFill/>
            <a:ln>
              <a:solidFill>
                <a:schemeClr val="tx1"/>
              </a:solidFill>
            </a:ln>
          </p:spPr>
          <p:txBody>
            <a:bodyPr wrap="none" rtlCol="0">
              <a:spAutoFit/>
            </a:bodyPr>
            <a:lstStyle/>
            <a:p>
              <a:r>
                <a:rPr lang="de-DE" sz="2000" b="1" dirty="0">
                  <a:solidFill>
                    <a:srgbClr val="0070C0"/>
                  </a:solidFill>
                </a:rPr>
                <a:t>Zivilgesellschaft</a:t>
              </a:r>
            </a:p>
          </p:txBody>
        </p:sp>
        <p:cxnSp>
          <p:nvCxnSpPr>
            <p:cNvPr id="16" name="Gerade Verbindung mit Pfeil 15">
              <a:extLst>
                <a:ext uri="{FF2B5EF4-FFF2-40B4-BE49-F238E27FC236}">
                  <a16:creationId xmlns:a16="http://schemas.microsoft.com/office/drawing/2014/main" id="{83C5689F-4B45-5905-B699-C29C2D24E725}"/>
                </a:ext>
              </a:extLst>
            </p:cNvPr>
            <p:cNvCxnSpPr/>
            <p:nvPr/>
          </p:nvCxnSpPr>
          <p:spPr>
            <a:xfrm flipH="1">
              <a:off x="4508390" y="3692478"/>
              <a:ext cx="898497" cy="16869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a:extLst>
                <a:ext uri="{FF2B5EF4-FFF2-40B4-BE49-F238E27FC236}">
                  <a16:creationId xmlns:a16="http://schemas.microsoft.com/office/drawing/2014/main" id="{568845AE-1250-C77C-9D19-10639F7DA278}"/>
                </a:ext>
              </a:extLst>
            </p:cNvPr>
            <p:cNvCxnSpPr>
              <a:cxnSpLocks/>
            </p:cNvCxnSpPr>
            <p:nvPr/>
          </p:nvCxnSpPr>
          <p:spPr>
            <a:xfrm>
              <a:off x="6237284" y="3715808"/>
              <a:ext cx="953697" cy="15722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A8FE4D23-6C9D-6A47-F17F-97424154020D}"/>
                </a:ext>
              </a:extLst>
            </p:cNvPr>
            <p:cNvCxnSpPr>
              <a:cxnSpLocks/>
            </p:cNvCxnSpPr>
            <p:nvPr/>
          </p:nvCxnSpPr>
          <p:spPr>
            <a:xfrm flipH="1">
              <a:off x="4804272" y="5869862"/>
              <a:ext cx="20355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9" name="Foliennummernplatzhalter 18"/>
          <p:cNvSpPr>
            <a:spLocks noGrp="1"/>
          </p:cNvSpPr>
          <p:nvPr>
            <p:ph type="sldNum" sz="quarter" idx="12"/>
          </p:nvPr>
        </p:nvSpPr>
        <p:spPr/>
        <p:txBody>
          <a:bodyPr/>
          <a:lstStyle/>
          <a:p>
            <a:fld id="{7509601B-E515-48E8-8162-EDD1337032B2}" type="slidenum">
              <a:rPr lang="de-AT" smtClean="0"/>
              <a:t>18</a:t>
            </a:fld>
            <a:endParaRPr lang="de-AT"/>
          </a:p>
        </p:txBody>
      </p:sp>
      <p:sp>
        <p:nvSpPr>
          <p:cNvPr id="20" name="Inhaltsplatzhalter 19"/>
          <p:cNvSpPr>
            <a:spLocks noGrp="1"/>
          </p:cNvSpPr>
          <p:nvPr>
            <p:ph idx="1"/>
          </p:nvPr>
        </p:nvSpPr>
        <p:spPr/>
        <p:txBody>
          <a:bodyPr/>
          <a:lstStyle/>
          <a:p>
            <a:endParaRPr lang="de-AT"/>
          </a:p>
        </p:txBody>
      </p:sp>
    </p:spTree>
    <p:extLst>
      <p:ext uri="{BB962C8B-B14F-4D97-AF65-F5344CB8AC3E}">
        <p14:creationId xmlns:p14="http://schemas.microsoft.com/office/powerpoint/2010/main" val="2297534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3395B2-BD8D-F7DC-AD38-9B3D7787C805}"/>
              </a:ext>
            </a:extLst>
          </p:cNvPr>
          <p:cNvSpPr>
            <a:spLocks noGrp="1"/>
          </p:cNvSpPr>
          <p:nvPr>
            <p:ph type="title"/>
          </p:nvPr>
        </p:nvSpPr>
        <p:spPr/>
        <p:txBody>
          <a:bodyPr>
            <a:normAutofit/>
          </a:bodyPr>
          <a:lstStyle/>
          <a:p>
            <a:r>
              <a:rPr lang="de-AT" dirty="0">
                <a:latin typeface="Neo Sans" panose="02000506020000020004" pitchFamily="2" charset="0"/>
              </a:rPr>
              <a:t>3</a:t>
            </a:r>
            <a:r>
              <a:rPr lang="de-AT" sz="2800" dirty="0">
                <a:latin typeface="Neo Sans" panose="02000506020000020004" pitchFamily="2" charset="0"/>
              </a:rPr>
              <a:t>. </a:t>
            </a:r>
            <a:r>
              <a:rPr lang="de-AT" sz="2800" dirty="0" smtClean="0">
                <a:latin typeface="Neo Sans" panose="02000506020000020004" pitchFamily="2" charset="0"/>
              </a:rPr>
              <a:t>Entwicklungswege (2/2)</a:t>
            </a:r>
            <a:endParaRPr lang="de-DE" dirty="0"/>
          </a:p>
        </p:txBody>
      </p:sp>
      <p:sp>
        <p:nvSpPr>
          <p:cNvPr id="7" name="Textfeld 6">
            <a:extLst>
              <a:ext uri="{FF2B5EF4-FFF2-40B4-BE49-F238E27FC236}">
                <a16:creationId xmlns:a16="http://schemas.microsoft.com/office/drawing/2014/main" id="{D928543E-CB56-4591-8155-37D361D9DA55}"/>
              </a:ext>
            </a:extLst>
          </p:cNvPr>
          <p:cNvSpPr txBox="1"/>
          <p:nvPr/>
        </p:nvSpPr>
        <p:spPr>
          <a:xfrm>
            <a:off x="586698" y="1284662"/>
            <a:ext cx="6094268" cy="923330"/>
          </a:xfrm>
          <a:prstGeom prst="rect">
            <a:avLst/>
          </a:prstGeom>
          <a:noFill/>
        </p:spPr>
        <p:txBody>
          <a:bodyPr wrap="square">
            <a:spAutoFit/>
          </a:bodyPr>
          <a:lstStyle/>
          <a:p>
            <a:r>
              <a:rPr lang="de-DE" sz="1800" b="1" i="0" u="none" strike="noStrike" baseline="0" dirty="0">
                <a:solidFill>
                  <a:srgbClr val="000000"/>
                </a:solidFill>
                <a:latin typeface="Calibri" panose="020F0502020204030204" pitchFamily="34" charset="0"/>
              </a:rPr>
              <a:t>Welcher gesellschaftliche Bedarf wird wahrgenommen?</a:t>
            </a:r>
          </a:p>
          <a:p>
            <a:pPr marL="285750" indent="-285750">
              <a:buFont typeface="Arial" panose="020B0604020202020204" pitchFamily="34" charset="0"/>
              <a:buChar char="•"/>
            </a:pPr>
            <a:r>
              <a:rPr lang="de-DE" sz="1800" b="0" i="0" u="none" strike="noStrike" baseline="0" dirty="0">
                <a:solidFill>
                  <a:srgbClr val="000000"/>
                </a:solidFill>
                <a:latin typeface="Calibri" panose="020F0502020204030204" pitchFamily="34" charset="0"/>
              </a:rPr>
              <a:t>Zugang zu Daseinsvorsorge</a:t>
            </a:r>
          </a:p>
          <a:p>
            <a:pPr marL="285750" indent="-285750">
              <a:buFont typeface="Arial" panose="020B0604020202020204" pitchFamily="34" charset="0"/>
              <a:buChar char="•"/>
            </a:pPr>
            <a:r>
              <a:rPr lang="de-DE" dirty="0">
                <a:solidFill>
                  <a:srgbClr val="000000"/>
                </a:solidFill>
                <a:latin typeface="Calibri" panose="020F0502020204030204" pitchFamily="34" charset="0"/>
              </a:rPr>
              <a:t>Soziale Treffpunkte – Lebendigkeit, Kommunikation</a:t>
            </a:r>
          </a:p>
        </p:txBody>
      </p:sp>
      <p:sp>
        <p:nvSpPr>
          <p:cNvPr id="17" name="Textfeld 16">
            <a:extLst>
              <a:ext uri="{FF2B5EF4-FFF2-40B4-BE49-F238E27FC236}">
                <a16:creationId xmlns:a16="http://schemas.microsoft.com/office/drawing/2014/main" id="{27492FDA-D242-F7BF-1831-60D024DCABCB}"/>
              </a:ext>
            </a:extLst>
          </p:cNvPr>
          <p:cNvSpPr txBox="1"/>
          <p:nvPr/>
        </p:nvSpPr>
        <p:spPr>
          <a:xfrm>
            <a:off x="586698" y="3225727"/>
            <a:ext cx="6417206" cy="1200329"/>
          </a:xfrm>
          <a:prstGeom prst="rect">
            <a:avLst/>
          </a:prstGeom>
          <a:noFill/>
        </p:spPr>
        <p:txBody>
          <a:bodyPr wrap="none" rtlCol="0">
            <a:spAutoFit/>
          </a:bodyPr>
          <a:lstStyle/>
          <a:p>
            <a:r>
              <a:rPr lang="de-DE" b="1" dirty="0"/>
              <a:t>Wie bearbeiten wir den Bedarf?</a:t>
            </a:r>
          </a:p>
          <a:p>
            <a:pPr marL="285750" indent="-285750">
              <a:buFont typeface="Arial" panose="020B0604020202020204" pitchFamily="34" charset="0"/>
              <a:buChar char="•"/>
            </a:pPr>
            <a:r>
              <a:rPr lang="de-DE" dirty="0"/>
              <a:t>Gemeinde alleine? Mit Wirtschaft? Mit weiteren Stakeholdern?</a:t>
            </a:r>
          </a:p>
          <a:p>
            <a:pPr marL="285750" indent="-285750">
              <a:buFont typeface="Arial" panose="020B0604020202020204" pitchFamily="34" charset="0"/>
              <a:buChar char="•"/>
            </a:pPr>
            <a:r>
              <a:rPr lang="de-DE" dirty="0"/>
              <a:t>„Der Bürger als Kunde“</a:t>
            </a:r>
          </a:p>
          <a:p>
            <a:pPr marL="285750" indent="-285750">
              <a:buFont typeface="Arial" panose="020B0604020202020204" pitchFamily="34" charset="0"/>
              <a:buChar char="•"/>
            </a:pPr>
            <a:r>
              <a:rPr lang="de-DE" dirty="0"/>
              <a:t>„Der Bürger als Partner“</a:t>
            </a:r>
          </a:p>
        </p:txBody>
      </p:sp>
      <p:sp>
        <p:nvSpPr>
          <p:cNvPr id="5" name="Textfeld 4">
            <a:extLst>
              <a:ext uri="{FF2B5EF4-FFF2-40B4-BE49-F238E27FC236}">
                <a16:creationId xmlns:a16="http://schemas.microsoft.com/office/drawing/2014/main" id="{3969A848-E3EC-1531-545B-754A10833AD0}"/>
              </a:ext>
            </a:extLst>
          </p:cNvPr>
          <p:cNvSpPr txBox="1"/>
          <p:nvPr/>
        </p:nvSpPr>
        <p:spPr>
          <a:xfrm>
            <a:off x="586698" y="5142488"/>
            <a:ext cx="6094268" cy="646331"/>
          </a:xfrm>
          <a:prstGeom prst="rect">
            <a:avLst/>
          </a:prstGeom>
          <a:noFill/>
        </p:spPr>
        <p:txBody>
          <a:bodyPr wrap="square">
            <a:spAutoFit/>
          </a:bodyPr>
          <a:lstStyle/>
          <a:p>
            <a:r>
              <a:rPr lang="de-DE" b="1" dirty="0"/>
              <a:t>Welches Ergebnis bekommen wir?</a:t>
            </a:r>
          </a:p>
          <a:p>
            <a:r>
              <a:rPr lang="de-DE" dirty="0"/>
              <a:t>„Eine Art von Multifunktionshaus“ </a:t>
            </a:r>
            <a:r>
              <a:rPr lang="de-DE" dirty="0">
                <a:sym typeface="Wingdings" panose="05000000000000000000" pitchFamily="2" charset="2"/>
              </a:rPr>
              <a:t> eine Wirkung</a:t>
            </a:r>
            <a:endParaRPr lang="de-DE" dirty="0"/>
          </a:p>
        </p:txBody>
      </p:sp>
      <p:sp>
        <p:nvSpPr>
          <p:cNvPr id="14" name="Textfeld 13">
            <a:extLst>
              <a:ext uri="{FF2B5EF4-FFF2-40B4-BE49-F238E27FC236}">
                <a16:creationId xmlns:a16="http://schemas.microsoft.com/office/drawing/2014/main" id="{D283ABB9-778E-29BD-7C23-7AA8474769CC}"/>
              </a:ext>
            </a:extLst>
          </p:cNvPr>
          <p:cNvSpPr txBox="1"/>
          <p:nvPr/>
        </p:nvSpPr>
        <p:spPr>
          <a:xfrm>
            <a:off x="10981180" y="1381494"/>
            <a:ext cx="660758" cy="369332"/>
          </a:xfrm>
          <a:prstGeom prst="rect">
            <a:avLst/>
          </a:prstGeom>
          <a:noFill/>
        </p:spPr>
        <p:txBody>
          <a:bodyPr wrap="none" rtlCol="0">
            <a:spAutoFit/>
          </a:bodyPr>
          <a:lstStyle/>
          <a:p>
            <a:r>
              <a:rPr lang="de-DE" b="1" dirty="0"/>
              <a:t>WHY</a:t>
            </a:r>
          </a:p>
        </p:txBody>
      </p:sp>
      <p:sp>
        <p:nvSpPr>
          <p:cNvPr id="15" name="Textfeld 14">
            <a:extLst>
              <a:ext uri="{FF2B5EF4-FFF2-40B4-BE49-F238E27FC236}">
                <a16:creationId xmlns:a16="http://schemas.microsoft.com/office/drawing/2014/main" id="{29D624EE-3A49-BFA5-8AEF-E3F48E65326A}"/>
              </a:ext>
            </a:extLst>
          </p:cNvPr>
          <p:cNvSpPr txBox="1"/>
          <p:nvPr/>
        </p:nvSpPr>
        <p:spPr>
          <a:xfrm>
            <a:off x="10971157" y="2996057"/>
            <a:ext cx="693203" cy="369332"/>
          </a:xfrm>
          <a:prstGeom prst="rect">
            <a:avLst/>
          </a:prstGeom>
          <a:noFill/>
        </p:spPr>
        <p:txBody>
          <a:bodyPr wrap="none" rtlCol="0">
            <a:spAutoFit/>
          </a:bodyPr>
          <a:lstStyle/>
          <a:p>
            <a:r>
              <a:rPr lang="de-DE" b="1" dirty="0"/>
              <a:t>HOW</a:t>
            </a:r>
          </a:p>
        </p:txBody>
      </p:sp>
      <p:sp>
        <p:nvSpPr>
          <p:cNvPr id="16" name="Textfeld 15">
            <a:extLst>
              <a:ext uri="{FF2B5EF4-FFF2-40B4-BE49-F238E27FC236}">
                <a16:creationId xmlns:a16="http://schemas.microsoft.com/office/drawing/2014/main" id="{A7E62593-080F-4F63-9D8D-FB685165AC4D}"/>
              </a:ext>
            </a:extLst>
          </p:cNvPr>
          <p:cNvSpPr txBox="1"/>
          <p:nvPr/>
        </p:nvSpPr>
        <p:spPr>
          <a:xfrm>
            <a:off x="10981180" y="5142488"/>
            <a:ext cx="775790" cy="369332"/>
          </a:xfrm>
          <a:prstGeom prst="rect">
            <a:avLst/>
          </a:prstGeom>
          <a:noFill/>
        </p:spPr>
        <p:txBody>
          <a:bodyPr wrap="none" rtlCol="0">
            <a:spAutoFit/>
          </a:bodyPr>
          <a:lstStyle/>
          <a:p>
            <a:r>
              <a:rPr lang="de-DE" b="1" dirty="0"/>
              <a:t>WHAT</a:t>
            </a:r>
          </a:p>
        </p:txBody>
      </p:sp>
      <p:pic>
        <p:nvPicPr>
          <p:cNvPr id="3" name="Inhaltsplatzhalter 8" descr="Ein Bild, das einen Kreis in dem Punkte vernetzt sind und einen Pfeil nach unten enthält.&#10;Es soll symbolisieren, dass die Bevölkerung vom Bedarf des Multifunktionshauses überzeugt sein muss, dann die Zusammenarbeit bzw. die Umsetzung geklärt werden muss um die optimale Wirkung zu erzeugen.  " title="Entwicklungswege">
            <a:extLst>
              <a:ext uri="{FF2B5EF4-FFF2-40B4-BE49-F238E27FC236}">
                <a16:creationId xmlns:a16="http://schemas.microsoft.com/office/drawing/2014/main" id="{47C1B68E-29F0-ADFD-BAA1-4336C58EA6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4617" y="1769641"/>
            <a:ext cx="3177293" cy="3191495"/>
          </a:xfrm>
          <a:prstGeom prst="rect">
            <a:avLst/>
          </a:prstGeom>
        </p:spPr>
      </p:pic>
      <p:sp>
        <p:nvSpPr>
          <p:cNvPr id="4" name="Textfeld 3">
            <a:extLst>
              <a:ext uri="{FF2B5EF4-FFF2-40B4-BE49-F238E27FC236}">
                <a16:creationId xmlns:a16="http://schemas.microsoft.com/office/drawing/2014/main" id="{07215EB3-7364-F31F-B1AB-9F5BE3EEDC6B}"/>
              </a:ext>
            </a:extLst>
          </p:cNvPr>
          <p:cNvSpPr txBox="1"/>
          <p:nvPr/>
        </p:nvSpPr>
        <p:spPr>
          <a:xfrm>
            <a:off x="8065023" y="5206099"/>
            <a:ext cx="1912896" cy="369332"/>
          </a:xfrm>
          <a:prstGeom prst="rect">
            <a:avLst/>
          </a:prstGeom>
          <a:noFill/>
        </p:spPr>
        <p:txBody>
          <a:bodyPr wrap="none" rtlCol="0">
            <a:spAutoFit/>
          </a:bodyPr>
          <a:lstStyle/>
          <a:p>
            <a:r>
              <a:rPr lang="de-DE" dirty="0"/>
              <a:t>Produkt / Wirkung</a:t>
            </a:r>
          </a:p>
        </p:txBody>
      </p:sp>
      <p:sp>
        <p:nvSpPr>
          <p:cNvPr id="6" name="Textfeld 5">
            <a:extLst>
              <a:ext uri="{FF2B5EF4-FFF2-40B4-BE49-F238E27FC236}">
                <a16:creationId xmlns:a16="http://schemas.microsoft.com/office/drawing/2014/main" id="{F01A63EC-1D0D-A9C4-D207-3D9DB14E3640}"/>
              </a:ext>
            </a:extLst>
          </p:cNvPr>
          <p:cNvSpPr txBox="1"/>
          <p:nvPr/>
        </p:nvSpPr>
        <p:spPr>
          <a:xfrm>
            <a:off x="7878932" y="1445105"/>
            <a:ext cx="2520498" cy="369332"/>
          </a:xfrm>
          <a:prstGeom prst="rect">
            <a:avLst/>
          </a:prstGeom>
          <a:noFill/>
        </p:spPr>
        <p:txBody>
          <a:bodyPr wrap="none" rtlCol="0">
            <a:spAutoFit/>
          </a:bodyPr>
          <a:lstStyle/>
          <a:p>
            <a:r>
              <a:rPr lang="de-DE" dirty="0"/>
              <a:t>Gesellschaftlicher Bedarf</a:t>
            </a:r>
          </a:p>
        </p:txBody>
      </p:sp>
      <p:sp>
        <p:nvSpPr>
          <p:cNvPr id="8" name="Foliennummernplatzhalter 7"/>
          <p:cNvSpPr>
            <a:spLocks noGrp="1"/>
          </p:cNvSpPr>
          <p:nvPr>
            <p:ph type="sldNum" sz="quarter" idx="12"/>
          </p:nvPr>
        </p:nvSpPr>
        <p:spPr/>
        <p:txBody>
          <a:bodyPr/>
          <a:lstStyle/>
          <a:p>
            <a:fld id="{7509601B-E515-48E8-8162-EDD1337032B2}" type="slidenum">
              <a:rPr lang="de-AT" smtClean="0"/>
              <a:t>19</a:t>
            </a:fld>
            <a:endParaRPr lang="de-AT"/>
          </a:p>
        </p:txBody>
      </p:sp>
    </p:spTree>
    <p:extLst>
      <p:ext uri="{BB962C8B-B14F-4D97-AF65-F5344CB8AC3E}">
        <p14:creationId xmlns:p14="http://schemas.microsoft.com/office/powerpoint/2010/main" val="237800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4" grpId="0"/>
      <p:bldP spid="15" grpId="0"/>
      <p:bldP spid="16" grpId="0"/>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A1ABF-7F65-0018-D508-D6E3D0BFE735}"/>
              </a:ext>
            </a:extLst>
          </p:cNvPr>
          <p:cNvSpPr>
            <a:spLocks noGrp="1"/>
          </p:cNvSpPr>
          <p:nvPr>
            <p:ph type="title"/>
          </p:nvPr>
        </p:nvSpPr>
        <p:spPr>
          <a:xfrm>
            <a:off x="782171" y="362102"/>
            <a:ext cx="10972800" cy="1143000"/>
          </a:xfrm>
        </p:spPr>
        <p:txBody>
          <a:bodyPr>
            <a:normAutofit fontScale="90000"/>
          </a:bodyPr>
          <a:lstStyle/>
          <a:p>
            <a:pPr algn="l"/>
            <a:r>
              <a:rPr lang="de-DE" dirty="0">
                <a:latin typeface="Neo Sans" panose="02000506020000020004"/>
              </a:rPr>
              <a:t>Begrüßung                                                     		</a:t>
            </a:r>
            <a:r>
              <a:rPr lang="de-AT" sz="1800" i="1" dirty="0"/>
              <a:t>Christian </a:t>
            </a:r>
            <a:r>
              <a:rPr lang="de-AT" sz="1800" i="1" dirty="0" err="1"/>
              <a:t>Rosenwirth</a:t>
            </a:r>
            <a:r>
              <a:rPr lang="de-AT" sz="1800" i="1" dirty="0"/>
              <a:t> , BML AL III/7</a:t>
            </a:r>
            <a:r>
              <a:rPr lang="de-DE" sz="1800" i="1" dirty="0">
                <a:latin typeface="Neo Sans" panose="02000506020000020004"/>
              </a:rPr>
              <a:t/>
            </a:r>
            <a:br>
              <a:rPr lang="de-DE" sz="1800" i="1" dirty="0">
                <a:latin typeface="Neo Sans" panose="02000506020000020004"/>
              </a:rPr>
            </a:br>
            <a:r>
              <a:rPr lang="de-DE" sz="1800" i="1" dirty="0">
                <a:latin typeface="Neo Sans" panose="02000506020000020004"/>
              </a:rPr>
              <a:t>									</a:t>
            </a:r>
            <a:br>
              <a:rPr lang="de-DE" sz="1800" i="1" dirty="0">
                <a:latin typeface="Neo Sans" panose="02000506020000020004"/>
              </a:rPr>
            </a:br>
            <a:endParaRPr lang="de-DE" dirty="0">
              <a:latin typeface="Neo Sans" panose="02000506020000020004"/>
            </a:endParaRPr>
          </a:p>
        </p:txBody>
      </p:sp>
      <p:sp>
        <p:nvSpPr>
          <p:cNvPr id="3" name="Inhaltsplatzhalter 2">
            <a:extLst>
              <a:ext uri="{FF2B5EF4-FFF2-40B4-BE49-F238E27FC236}">
                <a16:creationId xmlns:a16="http://schemas.microsoft.com/office/drawing/2014/main" id="{FDFCE3B3-70BB-21E4-9E6F-A9B413A36A64}"/>
              </a:ext>
            </a:extLst>
          </p:cNvPr>
          <p:cNvSpPr>
            <a:spLocks noGrp="1"/>
          </p:cNvSpPr>
          <p:nvPr>
            <p:ph sz="half" idx="1"/>
          </p:nvPr>
        </p:nvSpPr>
        <p:spPr>
          <a:xfrm>
            <a:off x="609600" y="1089329"/>
            <a:ext cx="11145371" cy="4898003"/>
          </a:xfrm>
        </p:spPr>
        <p:txBody>
          <a:bodyPr>
            <a:normAutofit fontScale="25000" lnSpcReduction="20000"/>
          </a:bodyPr>
          <a:lstStyle/>
          <a:p>
            <a:pPr>
              <a:lnSpc>
                <a:spcPct val="200000"/>
              </a:lnSpc>
              <a:spcBef>
                <a:spcPts val="0"/>
              </a:spcBef>
              <a:defRPr/>
            </a:pPr>
            <a:r>
              <a:rPr kumimoji="0" lang="de-AT" sz="56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Warum</a:t>
            </a: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befasst sich das BML mit dem Thema „</a:t>
            </a:r>
            <a:r>
              <a:rPr kumimoji="0" lang="de-AT" sz="5600" b="0"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Bürger:innen</a:t>
            </a: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als </a:t>
            </a:r>
            <a:r>
              <a:rPr kumimoji="0" lang="de-AT" sz="5600" b="0"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Partner:innen</a:t>
            </a: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gewinnen - mit Multifunktionshäusern lebendige Ortskerne entwickeln“?</a:t>
            </a:r>
          </a:p>
          <a:p>
            <a:pPr>
              <a:lnSpc>
                <a:spcPct val="200000"/>
              </a:lnSpc>
              <a:spcBef>
                <a:spcPts val="0"/>
              </a:spcBef>
              <a:defRPr/>
            </a:pPr>
            <a:r>
              <a:rPr kumimoji="0" lang="de-AT" sz="56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BML Regionen-Strategie</a:t>
            </a: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Themenbereich „Lebensräume attraktiv gestalten – regionale Daseinsvorsorge sichern“</a:t>
            </a:r>
          </a:p>
          <a:p>
            <a:pPr>
              <a:lnSpc>
                <a:spcPct val="200000"/>
              </a:lnSpc>
              <a:spcBef>
                <a:spcPts val="0"/>
              </a:spcBef>
              <a:defRPr/>
            </a:pP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HBM Tour </a:t>
            </a:r>
            <a:r>
              <a:rPr kumimoji="0" lang="de-AT" sz="56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t>
            </a:r>
            <a:r>
              <a:rPr kumimoji="0" lang="de-AT" sz="5600" b="1"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RegionIMpuls</a:t>
            </a:r>
            <a:r>
              <a:rPr kumimoji="0" lang="de-AT" sz="56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a:t>
            </a:r>
            <a:r>
              <a:rPr kumimoji="0" lang="de-AT" sz="56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u. a. mit Themen „Nahversorgung“ sowie „Orts- und Stadtkernstärkung. Einer der drei </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Workshops: „Klimaangepasste &amp; lebendige Ortskerne: Multifunktionshäuser für die Gemeinschaft “</a:t>
            </a:r>
          </a:p>
          <a:p>
            <a:pPr>
              <a:lnSpc>
                <a:spcPct val="200000"/>
              </a:lnSpc>
              <a:spcBef>
                <a:spcPts val="0"/>
              </a:spcBef>
              <a:defRPr/>
            </a:pP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Auftrag an die ÖAR</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Befragung der lokalen/regionalen Ebene und Gespräche mit den Ämtern der </a:t>
            </a:r>
            <a:r>
              <a:rPr kumimoji="0" lang="de-AT" sz="5200" b="0"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LandesReg</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sowie weiteren bundesweiten </a:t>
            </a:r>
            <a:r>
              <a:rPr kumimoji="0" lang="de-AT" sz="5200" b="0"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Vertreter:innen</a:t>
            </a:r>
            <a:endPar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endParaRPr>
          </a:p>
          <a:p>
            <a:pPr>
              <a:lnSpc>
                <a:spcPct val="200000"/>
              </a:lnSpc>
              <a:spcBef>
                <a:spcPts val="0"/>
              </a:spcBef>
              <a:defRPr/>
            </a:pP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Ziele</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der heutigen Veranstaltung zu Multifunktionshäusern: </a:t>
            </a:r>
          </a:p>
          <a:p>
            <a:pPr lvl="1">
              <a:lnSpc>
                <a:spcPct val="200000"/>
              </a:lnSpc>
              <a:spcBef>
                <a:spcPts val="0"/>
              </a:spcBef>
              <a:defRPr/>
            </a:pP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anhand von </a:t>
            </a: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aufbereiteten Informationen</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Praxisbeispielen und gemachten Erfahrungen Neues über das Thema Multifunktionshäuser lernen</a:t>
            </a:r>
          </a:p>
          <a:p>
            <a:pPr lvl="1">
              <a:lnSpc>
                <a:spcPct val="200000"/>
              </a:lnSpc>
              <a:spcBef>
                <a:spcPts val="0"/>
              </a:spcBef>
              <a:defRPr/>
            </a:pP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gemeinsam Potentiale, Mehrwert, </a:t>
            </a:r>
            <a:r>
              <a:rPr kumimoji="0" lang="de-AT" sz="5200" b="1" i="0" u="none" strike="noStrike" kern="1200" cap="none" spc="0" normalizeH="0" baseline="0" noProof="0" dirty="0" err="1">
                <a:ln>
                  <a:noFill/>
                </a:ln>
                <a:solidFill>
                  <a:prstClr val="black"/>
                </a:solidFill>
                <a:effectLst/>
                <a:uLnTx/>
                <a:uFillTx/>
                <a:latin typeface="Neo Sans" panose="02000506020000020004" pitchFamily="2" charset="0"/>
                <a:ea typeface="+mn-ea"/>
                <a:cs typeface="+mn-cs"/>
              </a:rPr>
              <a:t>Gelingensfaktoren</a:t>
            </a: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und</a:t>
            </a: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Hemmnisse </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diskutieren</a:t>
            </a:r>
          </a:p>
          <a:p>
            <a:pPr lvl="1">
              <a:lnSpc>
                <a:spcPct val="200000"/>
              </a:lnSpc>
              <a:spcBef>
                <a:spcPts val="0"/>
              </a:spcBef>
              <a:defRPr/>
            </a:pP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Ideen finden</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um das Ermöglichen neuer Projekte und die nachhaltige Finanzierung des laufenden Betriebs sicherzustellen </a:t>
            </a:r>
          </a:p>
          <a:p>
            <a:pPr lvl="1">
              <a:lnSpc>
                <a:spcPct val="200000"/>
              </a:lnSpc>
              <a:spcBef>
                <a:spcPts val="0"/>
              </a:spcBef>
              <a:defRPr/>
            </a:pP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Ad hoc kein neues nationales Förderprogramm</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aber Einbringen der Erkenntnisse und Ergebnisse in zukünftige Programmierungsarbeiten (EU 28+)</a:t>
            </a:r>
          </a:p>
          <a:p>
            <a:pPr>
              <a:lnSpc>
                <a:spcPct val="200000"/>
              </a:lnSpc>
              <a:spcBef>
                <a:spcPts val="0"/>
              </a:spcBef>
              <a:defRPr/>
            </a:pP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24.11.23 </a:t>
            </a:r>
            <a:r>
              <a:rPr kumimoji="0" lang="de-AT" sz="5200" b="1"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Präsenzveranstaltung</a:t>
            </a:r>
            <a:r>
              <a:rPr kumimoji="0" lang="de-AT" sz="5200" b="0" i="0" u="none" strike="noStrike" kern="1200" cap="none" spc="0" normalizeH="0" baseline="0" noProof="0" dirty="0">
                <a:ln>
                  <a:noFill/>
                </a:ln>
                <a:solidFill>
                  <a:prstClr val="black"/>
                </a:solidFill>
                <a:effectLst/>
                <a:uLnTx/>
                <a:uFillTx/>
                <a:latin typeface="Neo Sans" panose="02000506020000020004" pitchFamily="2" charset="0"/>
                <a:ea typeface="+mn-ea"/>
                <a:cs typeface="+mn-cs"/>
              </a:rPr>
              <a:t> in der SPES Zukunftsakademie in OÖ Präsenzveranstaltung -&gt; guter Austausch, vielen Erkenntnisse</a:t>
            </a:r>
          </a:p>
          <a:p>
            <a:pPr marL="457200" lvl="1" indent="0">
              <a:lnSpc>
                <a:spcPct val="200000"/>
              </a:lnSpc>
              <a:buNone/>
            </a:pPr>
            <a:endParaRPr lang="de-AT" dirty="0">
              <a:latin typeface="Neo Sans" panose="02000506020000020004" pitchFamily="2" charset="0"/>
            </a:endParaRPr>
          </a:p>
          <a:p>
            <a:pPr>
              <a:lnSpc>
                <a:spcPct val="200000"/>
              </a:lnSpc>
            </a:pPr>
            <a:endParaRPr lang="de-AT" sz="2000" dirty="0">
              <a:latin typeface="Neo Sans" panose="02000506020000020004" pitchFamily="2" charset="0"/>
            </a:endParaRPr>
          </a:p>
          <a:p>
            <a:endParaRPr lang="de-DE" dirty="0"/>
          </a:p>
        </p:txBody>
      </p:sp>
      <p:pic>
        <p:nvPicPr>
          <p:cNvPr id="5" name="Grafik 4" descr="Logo des Bundesministerium für Land- und Forstwirtschaft, Regionen und Wasserwirtschaft">
            <a:extLst>
              <a:ext uri="{FF2B5EF4-FFF2-40B4-BE49-F238E27FC236}">
                <a16:creationId xmlns:a16="http://schemas.microsoft.com/office/drawing/2014/main" id="{0DADFB8D-8482-5288-C679-B730F43FBC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9218" y="5696096"/>
            <a:ext cx="3185389" cy="799802"/>
          </a:xfrm>
          <a:prstGeom prst="rect">
            <a:avLst/>
          </a:prstGeom>
        </p:spPr>
      </p:pic>
      <p:pic>
        <p:nvPicPr>
          <p:cNvPr id="6" name="Grafik 5" descr="Logo des Geschäftsfeldes &quot;Lebensraum Regionen&quot;">
            <a:extLst>
              <a:ext uri="{FF2B5EF4-FFF2-40B4-BE49-F238E27FC236}">
                <a16:creationId xmlns:a16="http://schemas.microsoft.com/office/drawing/2014/main" id="{91157588-ED8A-D1C2-D57C-4E40BA2CEC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46832" y="5836024"/>
            <a:ext cx="1128052" cy="550584"/>
          </a:xfrm>
          <a:prstGeom prst="rect">
            <a:avLst/>
          </a:prstGeom>
        </p:spPr>
      </p:pic>
    </p:spTree>
    <p:extLst>
      <p:ext uri="{BB962C8B-B14F-4D97-AF65-F5344CB8AC3E}">
        <p14:creationId xmlns:p14="http://schemas.microsoft.com/office/powerpoint/2010/main" val="2004626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3395B2-BD8D-F7DC-AD38-9B3D7787C805}"/>
              </a:ext>
            </a:extLst>
          </p:cNvPr>
          <p:cNvSpPr>
            <a:spLocks noGrp="1"/>
          </p:cNvSpPr>
          <p:nvPr>
            <p:ph type="title"/>
          </p:nvPr>
        </p:nvSpPr>
        <p:spPr/>
        <p:txBody>
          <a:bodyPr>
            <a:normAutofit/>
          </a:bodyPr>
          <a:lstStyle/>
          <a:p>
            <a:r>
              <a:rPr lang="de-AT" dirty="0">
                <a:latin typeface="Neo Sans" panose="02000506020000020004" pitchFamily="2" charset="0"/>
              </a:rPr>
              <a:t>3</a:t>
            </a:r>
            <a:r>
              <a:rPr lang="de-AT" sz="2800" dirty="0">
                <a:latin typeface="Neo Sans" panose="02000506020000020004" pitchFamily="2" charset="0"/>
              </a:rPr>
              <a:t>. Entwicklungswege</a:t>
            </a:r>
            <a:endParaRPr lang="de-DE" dirty="0"/>
          </a:p>
        </p:txBody>
      </p:sp>
      <p:sp>
        <p:nvSpPr>
          <p:cNvPr id="7" name="Textfeld 6">
            <a:extLst>
              <a:ext uri="{FF2B5EF4-FFF2-40B4-BE49-F238E27FC236}">
                <a16:creationId xmlns:a16="http://schemas.microsoft.com/office/drawing/2014/main" id="{D928543E-CB56-4591-8155-37D361D9DA55}"/>
              </a:ext>
            </a:extLst>
          </p:cNvPr>
          <p:cNvSpPr txBox="1"/>
          <p:nvPr/>
        </p:nvSpPr>
        <p:spPr>
          <a:xfrm>
            <a:off x="586698" y="1284662"/>
            <a:ext cx="6094268" cy="646331"/>
          </a:xfrm>
          <a:prstGeom prst="rect">
            <a:avLst/>
          </a:prstGeom>
          <a:noFill/>
        </p:spPr>
        <p:txBody>
          <a:bodyPr wrap="square">
            <a:spAutoFit/>
          </a:bodyPr>
          <a:lstStyle/>
          <a:p>
            <a:endParaRPr lang="de-DE" sz="1800" b="1" i="0" u="none" strike="noStrike" baseline="0" dirty="0">
              <a:solidFill>
                <a:srgbClr val="000000"/>
              </a:solidFill>
              <a:latin typeface="Calibri" panose="020F0502020204030204" pitchFamily="34" charset="0"/>
            </a:endParaRPr>
          </a:p>
          <a:p>
            <a:r>
              <a:rPr lang="de-DE" sz="1800" b="1" i="0" u="none" strike="noStrike" baseline="0" dirty="0">
                <a:solidFill>
                  <a:srgbClr val="000000"/>
                </a:solidFill>
                <a:latin typeface="Calibri" panose="020F0502020204030204" pitchFamily="34" charset="0"/>
              </a:rPr>
              <a:t>Wenn Ihnen</a:t>
            </a:r>
            <a:r>
              <a:rPr lang="de-DE" sz="1800" b="1" i="0" u="none" strike="noStrike" dirty="0">
                <a:solidFill>
                  <a:srgbClr val="000000"/>
                </a:solidFill>
                <a:latin typeface="Calibri" panose="020F0502020204030204" pitchFamily="34" charset="0"/>
              </a:rPr>
              <a:t> klar ist wozu das Projekt führen soll,</a:t>
            </a:r>
            <a:endParaRPr lang="de-DE" dirty="0">
              <a:solidFill>
                <a:srgbClr val="000000"/>
              </a:solidFill>
              <a:latin typeface="Calibri" panose="020F0502020204030204" pitchFamily="34" charset="0"/>
            </a:endParaRPr>
          </a:p>
        </p:txBody>
      </p:sp>
      <p:sp>
        <p:nvSpPr>
          <p:cNvPr id="17" name="Textfeld 16">
            <a:extLst>
              <a:ext uri="{FF2B5EF4-FFF2-40B4-BE49-F238E27FC236}">
                <a16:creationId xmlns:a16="http://schemas.microsoft.com/office/drawing/2014/main" id="{27492FDA-D242-F7BF-1831-60D024DCABCB}"/>
              </a:ext>
            </a:extLst>
          </p:cNvPr>
          <p:cNvSpPr txBox="1"/>
          <p:nvPr/>
        </p:nvSpPr>
        <p:spPr>
          <a:xfrm>
            <a:off x="586698" y="3225727"/>
            <a:ext cx="5292154" cy="369332"/>
          </a:xfrm>
          <a:prstGeom prst="rect">
            <a:avLst/>
          </a:prstGeom>
          <a:noFill/>
        </p:spPr>
        <p:txBody>
          <a:bodyPr wrap="none" rtlCol="0">
            <a:spAutoFit/>
          </a:bodyPr>
          <a:lstStyle/>
          <a:p>
            <a:r>
              <a:rPr lang="de-DE" b="1" dirty="0"/>
              <a:t>wird Ihnen klar, wie sie den Weg beschreiten müssen,</a:t>
            </a:r>
            <a:endParaRPr lang="de-DE" dirty="0"/>
          </a:p>
        </p:txBody>
      </p:sp>
      <p:sp>
        <p:nvSpPr>
          <p:cNvPr id="5" name="Textfeld 4">
            <a:extLst>
              <a:ext uri="{FF2B5EF4-FFF2-40B4-BE49-F238E27FC236}">
                <a16:creationId xmlns:a16="http://schemas.microsoft.com/office/drawing/2014/main" id="{3969A848-E3EC-1531-545B-754A10833AD0}"/>
              </a:ext>
            </a:extLst>
          </p:cNvPr>
          <p:cNvSpPr txBox="1"/>
          <p:nvPr/>
        </p:nvSpPr>
        <p:spPr>
          <a:xfrm>
            <a:off x="586698" y="5142488"/>
            <a:ext cx="6094268" cy="646331"/>
          </a:xfrm>
          <a:prstGeom prst="rect">
            <a:avLst/>
          </a:prstGeom>
          <a:noFill/>
        </p:spPr>
        <p:txBody>
          <a:bodyPr wrap="square">
            <a:spAutoFit/>
          </a:bodyPr>
          <a:lstStyle/>
          <a:p>
            <a:r>
              <a:rPr lang="de-DE" b="1" dirty="0"/>
              <a:t>um die angestrebte Wirkung zu erzielen.</a:t>
            </a:r>
          </a:p>
          <a:p>
            <a:endParaRPr lang="de-DE" dirty="0"/>
          </a:p>
        </p:txBody>
      </p:sp>
      <p:sp>
        <p:nvSpPr>
          <p:cNvPr id="14" name="Textfeld 13">
            <a:extLst>
              <a:ext uri="{FF2B5EF4-FFF2-40B4-BE49-F238E27FC236}">
                <a16:creationId xmlns:a16="http://schemas.microsoft.com/office/drawing/2014/main" id="{D283ABB9-778E-29BD-7C23-7AA8474769CC}"/>
              </a:ext>
            </a:extLst>
          </p:cNvPr>
          <p:cNvSpPr txBox="1"/>
          <p:nvPr/>
        </p:nvSpPr>
        <p:spPr>
          <a:xfrm>
            <a:off x="10981180" y="1381494"/>
            <a:ext cx="660758" cy="369332"/>
          </a:xfrm>
          <a:prstGeom prst="rect">
            <a:avLst/>
          </a:prstGeom>
          <a:noFill/>
        </p:spPr>
        <p:txBody>
          <a:bodyPr wrap="none" rtlCol="0">
            <a:spAutoFit/>
          </a:bodyPr>
          <a:lstStyle/>
          <a:p>
            <a:r>
              <a:rPr lang="de-DE" b="1" dirty="0"/>
              <a:t>WHY</a:t>
            </a:r>
          </a:p>
        </p:txBody>
      </p:sp>
      <p:sp>
        <p:nvSpPr>
          <p:cNvPr id="15" name="Textfeld 14">
            <a:extLst>
              <a:ext uri="{FF2B5EF4-FFF2-40B4-BE49-F238E27FC236}">
                <a16:creationId xmlns:a16="http://schemas.microsoft.com/office/drawing/2014/main" id="{29D624EE-3A49-BFA5-8AEF-E3F48E65326A}"/>
              </a:ext>
            </a:extLst>
          </p:cNvPr>
          <p:cNvSpPr txBox="1"/>
          <p:nvPr/>
        </p:nvSpPr>
        <p:spPr>
          <a:xfrm>
            <a:off x="10971157" y="2996057"/>
            <a:ext cx="693203" cy="369332"/>
          </a:xfrm>
          <a:prstGeom prst="rect">
            <a:avLst/>
          </a:prstGeom>
          <a:noFill/>
        </p:spPr>
        <p:txBody>
          <a:bodyPr wrap="none" rtlCol="0">
            <a:spAutoFit/>
          </a:bodyPr>
          <a:lstStyle/>
          <a:p>
            <a:r>
              <a:rPr lang="de-DE" b="1" dirty="0"/>
              <a:t>HOW</a:t>
            </a:r>
          </a:p>
        </p:txBody>
      </p:sp>
      <p:sp>
        <p:nvSpPr>
          <p:cNvPr id="16" name="Textfeld 15">
            <a:extLst>
              <a:ext uri="{FF2B5EF4-FFF2-40B4-BE49-F238E27FC236}">
                <a16:creationId xmlns:a16="http://schemas.microsoft.com/office/drawing/2014/main" id="{A7E62593-080F-4F63-9D8D-FB685165AC4D}"/>
              </a:ext>
            </a:extLst>
          </p:cNvPr>
          <p:cNvSpPr txBox="1"/>
          <p:nvPr/>
        </p:nvSpPr>
        <p:spPr>
          <a:xfrm>
            <a:off x="10981180" y="5142488"/>
            <a:ext cx="775790" cy="369332"/>
          </a:xfrm>
          <a:prstGeom prst="rect">
            <a:avLst/>
          </a:prstGeom>
          <a:noFill/>
        </p:spPr>
        <p:txBody>
          <a:bodyPr wrap="none" rtlCol="0">
            <a:spAutoFit/>
          </a:bodyPr>
          <a:lstStyle/>
          <a:p>
            <a:r>
              <a:rPr lang="de-DE" b="1" dirty="0"/>
              <a:t>WHAT</a:t>
            </a:r>
          </a:p>
        </p:txBody>
      </p:sp>
      <p:pic>
        <p:nvPicPr>
          <p:cNvPr id="3" name="Inhaltsplatzhalter 8" descr="Gleiches Bild wie auf vorheriger Folie.&#10;Ein Bild, das Kreis in dem Punkte vernetzt sind und einen Pfeil nach unten enthält.&#10;Es soll symbolisieren, dass die Bevölkerung vom Bedarf des Multifunktionshauses überzeugt sein muss, dann die Zusammenarbeit bzw. die Umsetzung geklärt werden muss um die optimale Wirkung zu erzeugen.  " title="Entwicklungswege">
            <a:extLst>
              <a:ext uri="{FF2B5EF4-FFF2-40B4-BE49-F238E27FC236}">
                <a16:creationId xmlns:a16="http://schemas.microsoft.com/office/drawing/2014/main" id="{47C1B68E-29F0-ADFD-BAA1-4336C58EA6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4617" y="1814646"/>
            <a:ext cx="3177293" cy="3191495"/>
          </a:xfrm>
          <a:prstGeom prst="rect">
            <a:avLst/>
          </a:prstGeom>
        </p:spPr>
      </p:pic>
      <p:sp>
        <p:nvSpPr>
          <p:cNvPr id="4" name="Textfeld 3">
            <a:extLst>
              <a:ext uri="{FF2B5EF4-FFF2-40B4-BE49-F238E27FC236}">
                <a16:creationId xmlns:a16="http://schemas.microsoft.com/office/drawing/2014/main" id="{07215EB3-7364-F31F-B1AB-9F5BE3EEDC6B}"/>
              </a:ext>
            </a:extLst>
          </p:cNvPr>
          <p:cNvSpPr txBox="1"/>
          <p:nvPr/>
        </p:nvSpPr>
        <p:spPr>
          <a:xfrm>
            <a:off x="8065023" y="5206099"/>
            <a:ext cx="1912896" cy="369332"/>
          </a:xfrm>
          <a:prstGeom prst="rect">
            <a:avLst/>
          </a:prstGeom>
          <a:noFill/>
        </p:spPr>
        <p:txBody>
          <a:bodyPr wrap="none" rtlCol="0">
            <a:spAutoFit/>
          </a:bodyPr>
          <a:lstStyle/>
          <a:p>
            <a:r>
              <a:rPr lang="de-DE" dirty="0"/>
              <a:t>Produkt / Wirkung</a:t>
            </a:r>
          </a:p>
        </p:txBody>
      </p:sp>
      <p:sp>
        <p:nvSpPr>
          <p:cNvPr id="6" name="Textfeld 5">
            <a:extLst>
              <a:ext uri="{FF2B5EF4-FFF2-40B4-BE49-F238E27FC236}">
                <a16:creationId xmlns:a16="http://schemas.microsoft.com/office/drawing/2014/main" id="{F01A63EC-1D0D-A9C4-D207-3D9DB14E3640}"/>
              </a:ext>
            </a:extLst>
          </p:cNvPr>
          <p:cNvSpPr txBox="1"/>
          <p:nvPr/>
        </p:nvSpPr>
        <p:spPr>
          <a:xfrm>
            <a:off x="7878932" y="1445105"/>
            <a:ext cx="2520498" cy="369332"/>
          </a:xfrm>
          <a:prstGeom prst="rect">
            <a:avLst/>
          </a:prstGeom>
          <a:noFill/>
        </p:spPr>
        <p:txBody>
          <a:bodyPr wrap="none" rtlCol="0">
            <a:spAutoFit/>
          </a:bodyPr>
          <a:lstStyle/>
          <a:p>
            <a:r>
              <a:rPr lang="de-DE" dirty="0"/>
              <a:t>Gesellschaftlicher Bedarf</a:t>
            </a:r>
          </a:p>
        </p:txBody>
      </p:sp>
      <p:sp>
        <p:nvSpPr>
          <p:cNvPr id="8" name="Foliennummernplatzhalter 7"/>
          <p:cNvSpPr>
            <a:spLocks noGrp="1"/>
          </p:cNvSpPr>
          <p:nvPr>
            <p:ph type="sldNum" sz="quarter" idx="12"/>
          </p:nvPr>
        </p:nvSpPr>
        <p:spPr/>
        <p:txBody>
          <a:bodyPr/>
          <a:lstStyle/>
          <a:p>
            <a:fld id="{7509601B-E515-48E8-8162-EDD1337032B2}" type="slidenum">
              <a:rPr lang="de-AT" smtClean="0"/>
              <a:t>20</a:t>
            </a:fld>
            <a:endParaRPr lang="de-AT"/>
          </a:p>
        </p:txBody>
      </p:sp>
    </p:spTree>
    <p:extLst>
      <p:ext uri="{BB962C8B-B14F-4D97-AF65-F5344CB8AC3E}">
        <p14:creationId xmlns:p14="http://schemas.microsoft.com/office/powerpoint/2010/main" val="3959428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75520" y="2132856"/>
            <a:ext cx="6478488" cy="1470025"/>
          </a:xfrm>
        </p:spPr>
        <p:txBody>
          <a:bodyPr>
            <a:normAutofit/>
          </a:bodyPr>
          <a:lstStyle/>
          <a:p>
            <a:pPr algn="l"/>
            <a:r>
              <a:rPr lang="de-DE" sz="2800" b="1" i="0" u="none" strike="noStrike" baseline="0" dirty="0">
                <a:solidFill>
                  <a:srgbClr val="000000"/>
                </a:solidFill>
                <a:latin typeface="Neo Sans" panose="02000506020000020004"/>
                <a:cs typeface="Helvetica" panose="020B0604020202020204" pitchFamily="34" charset="0"/>
              </a:rPr>
              <a:t>Allgemeine Lernerfahrungen zum Thema </a:t>
            </a:r>
            <a:r>
              <a:rPr lang="de-DE" sz="2800" b="1" i="0" u="none" strike="noStrike" baseline="0" dirty="0" err="1">
                <a:solidFill>
                  <a:srgbClr val="000000"/>
                </a:solidFill>
                <a:latin typeface="Neo Sans" panose="02000506020000020004"/>
                <a:cs typeface="Helvetica" panose="020B0604020202020204" pitchFamily="34" charset="0"/>
              </a:rPr>
              <a:t>Bürger:innen</a:t>
            </a:r>
            <a:r>
              <a:rPr lang="de-DE" sz="2800" b="1" i="0" u="none" strike="noStrike" baseline="0" dirty="0">
                <a:solidFill>
                  <a:srgbClr val="000000"/>
                </a:solidFill>
                <a:latin typeface="Neo Sans" panose="02000506020000020004"/>
                <a:cs typeface="Helvetica" panose="020B0604020202020204" pitchFamily="34" charset="0"/>
              </a:rPr>
              <a:t> als </a:t>
            </a:r>
            <a:r>
              <a:rPr lang="de-DE" sz="2800" b="1" i="0" u="none" strike="noStrike" baseline="0" dirty="0" err="1">
                <a:solidFill>
                  <a:srgbClr val="000000"/>
                </a:solidFill>
                <a:latin typeface="Neo Sans" panose="02000506020000020004"/>
                <a:cs typeface="Helvetica" panose="020B0604020202020204" pitchFamily="34" charset="0"/>
              </a:rPr>
              <a:t>Partner:innen</a:t>
            </a:r>
            <a:r>
              <a:rPr lang="de-AT" dirty="0">
                <a:latin typeface="Neo Sans" panose="02000506020000020004" pitchFamily="2" charset="0"/>
              </a:rPr>
              <a:t/>
            </a:r>
            <a:br>
              <a:rPr lang="de-AT" dirty="0">
                <a:latin typeface="Neo Sans" panose="02000506020000020004" pitchFamily="2" charset="0"/>
              </a:rPr>
            </a:br>
            <a:endParaRPr lang="de-AT" sz="2000" dirty="0">
              <a:latin typeface="Neo Sans" panose="02000506020000020004" pitchFamily="2" charset="0"/>
            </a:endParaRPr>
          </a:p>
        </p:txBody>
      </p:sp>
      <p:sp>
        <p:nvSpPr>
          <p:cNvPr id="3" name="Untertitel 2"/>
          <p:cNvSpPr>
            <a:spLocks noGrp="1"/>
          </p:cNvSpPr>
          <p:nvPr>
            <p:ph type="subTitle" idx="1"/>
          </p:nvPr>
        </p:nvSpPr>
        <p:spPr>
          <a:xfrm>
            <a:off x="1775520" y="4248670"/>
            <a:ext cx="7848872" cy="838944"/>
          </a:xfrm>
        </p:spPr>
        <p:txBody>
          <a:bodyPr>
            <a:normAutofit lnSpcReduction="10000"/>
          </a:bodyPr>
          <a:lstStyle/>
          <a:p>
            <a:pPr algn="l"/>
            <a:r>
              <a:rPr lang="de-AT" sz="1600" dirty="0">
                <a:latin typeface="Neo Sans" panose="02000506020000020004" pitchFamily="2" charset="0"/>
              </a:rPr>
              <a:t>Michael Hohenwarter| Michael Fischer| Martin Netzer</a:t>
            </a:r>
            <a:br>
              <a:rPr lang="de-AT" sz="1600" dirty="0">
                <a:latin typeface="Neo Sans" panose="02000506020000020004" pitchFamily="2" charset="0"/>
              </a:rPr>
            </a:br>
            <a:r>
              <a:rPr lang="de-AT" sz="1600" dirty="0">
                <a:latin typeface="Neo Sans" panose="02000506020000020004" pitchFamily="2" charset="0"/>
              </a:rPr>
              <a:t>im Auftrag des </a:t>
            </a:r>
            <a:r>
              <a:rPr lang="de-DE" sz="1600" dirty="0">
                <a:latin typeface="Neo Sans" panose="02000506020000020004" pitchFamily="2" charset="0"/>
              </a:rPr>
              <a:t>Bundesministerium für Landwirtschaft, Regionen und Wasserwirtschaft</a:t>
            </a:r>
          </a:p>
          <a:p>
            <a:pPr algn="l"/>
            <a:r>
              <a:rPr lang="de-DE" sz="1600" dirty="0">
                <a:latin typeface="Neo Sans" panose="02000506020000020004" pitchFamily="2" charset="0"/>
              </a:rPr>
              <a:t>Abt. III/7 Innovation, Lokale Entwicklung und Zusammenarbeit</a:t>
            </a:r>
            <a:endParaRPr lang="de-AT" sz="1600" dirty="0">
              <a:latin typeface="Neo Sans" panose="02000506020000020004" pitchFamily="2" charset="0"/>
            </a:endParaRPr>
          </a:p>
        </p:txBody>
      </p:sp>
      <p:pic>
        <p:nvPicPr>
          <p:cNvPr id="5" name="Grafik 4" descr="Logo des Bundesministerium für Land- und Forstwirtschaft, Regionen und Wasserwirtschaft">
            <a:extLst>
              <a:ext uri="{FF2B5EF4-FFF2-40B4-BE49-F238E27FC236}">
                <a16:creationId xmlns:a16="http://schemas.microsoft.com/office/drawing/2014/main" id="{15C5C270-D59D-5857-3E1B-94A8AB6AA8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5520" y="5023142"/>
            <a:ext cx="3499595" cy="878694"/>
          </a:xfrm>
          <a:prstGeom prst="rect">
            <a:avLst/>
          </a:prstGeom>
        </p:spPr>
      </p:pic>
      <p:pic>
        <p:nvPicPr>
          <p:cNvPr id="6" name="Grafik 5" descr="Logo des Geschäftsfeldes &quot;Lebensraum Regionen&quot;">
            <a:extLst>
              <a:ext uri="{FF2B5EF4-FFF2-40B4-BE49-F238E27FC236}">
                <a16:creationId xmlns:a16="http://schemas.microsoft.com/office/drawing/2014/main" id="{A2F7F504-F581-9A62-5526-FB05A2E7B2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4477" y="5135395"/>
            <a:ext cx="1359736" cy="663665"/>
          </a:xfrm>
          <a:prstGeom prst="rect">
            <a:avLst/>
          </a:prstGeom>
        </p:spPr>
      </p:pic>
      <p:sp>
        <p:nvSpPr>
          <p:cNvPr id="7" name="Foliennummernplatzhalter 6"/>
          <p:cNvSpPr>
            <a:spLocks noGrp="1"/>
          </p:cNvSpPr>
          <p:nvPr>
            <p:ph type="sldNum" sz="quarter" idx="12"/>
          </p:nvPr>
        </p:nvSpPr>
        <p:spPr/>
        <p:txBody>
          <a:bodyPr/>
          <a:lstStyle/>
          <a:p>
            <a:fld id="{7509601B-E515-48E8-8162-EDD1337032B2}" type="slidenum">
              <a:rPr lang="de-AT" smtClean="0"/>
              <a:t>21</a:t>
            </a:fld>
            <a:endParaRPr lang="de-AT"/>
          </a:p>
        </p:txBody>
      </p:sp>
    </p:spTree>
    <p:extLst>
      <p:ext uri="{BB962C8B-B14F-4D97-AF65-F5344CB8AC3E}">
        <p14:creationId xmlns:p14="http://schemas.microsoft.com/office/powerpoint/2010/main" val="1368735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F486EB-6F3C-7ABF-83D8-FBB171FA25BF}"/>
              </a:ext>
            </a:extLst>
          </p:cNvPr>
          <p:cNvSpPr>
            <a:spLocks noGrp="1"/>
          </p:cNvSpPr>
          <p:nvPr>
            <p:ph type="title"/>
          </p:nvPr>
        </p:nvSpPr>
        <p:spPr/>
        <p:txBody>
          <a:bodyPr/>
          <a:lstStyle/>
          <a:p>
            <a:r>
              <a:rPr lang="de-DE" dirty="0"/>
              <a:t>Gesellschaftliche Herausforderungen auf kommunaler Ebene</a:t>
            </a:r>
          </a:p>
        </p:txBody>
      </p:sp>
      <p:sp>
        <p:nvSpPr>
          <p:cNvPr id="3" name="Inhaltsplatzhalter 2">
            <a:extLst>
              <a:ext uri="{FF2B5EF4-FFF2-40B4-BE49-F238E27FC236}">
                <a16:creationId xmlns:a16="http://schemas.microsoft.com/office/drawing/2014/main" id="{B46E3D3C-616D-5220-C5A9-72068FA5F209}"/>
              </a:ext>
            </a:extLst>
          </p:cNvPr>
          <p:cNvSpPr>
            <a:spLocks noGrp="1"/>
          </p:cNvSpPr>
          <p:nvPr>
            <p:ph idx="1"/>
          </p:nvPr>
        </p:nvSpPr>
        <p:spPr/>
        <p:txBody>
          <a:bodyPr/>
          <a:lstStyle/>
          <a:p>
            <a:r>
              <a:rPr lang="de-DE" dirty="0"/>
              <a:t>Funktionale Entleerung von Ortszentren</a:t>
            </a:r>
          </a:p>
          <a:p>
            <a:r>
              <a:rPr lang="de-DE" dirty="0"/>
              <a:t>Menschliche Entleerung von Ortszentren.</a:t>
            </a:r>
          </a:p>
          <a:p>
            <a:endParaRPr lang="de-DE" dirty="0"/>
          </a:p>
          <a:p>
            <a:r>
              <a:rPr lang="de-DE" dirty="0"/>
              <a:t>Rückläufiges Ehrenamt</a:t>
            </a:r>
          </a:p>
          <a:p>
            <a:r>
              <a:rPr lang="de-DE" dirty="0"/>
              <a:t>Immer weniger Menschen machen immer mehr</a:t>
            </a:r>
          </a:p>
          <a:p>
            <a:endParaRPr lang="de-DE" dirty="0"/>
          </a:p>
          <a:p>
            <a:r>
              <a:rPr lang="de-DE" dirty="0"/>
              <a:t>Die sind gewählt, die sollen es richten</a:t>
            </a:r>
          </a:p>
          <a:p>
            <a:r>
              <a:rPr lang="de-DE" dirty="0"/>
              <a:t>…</a:t>
            </a:r>
          </a:p>
          <a:p>
            <a:pPr marL="0" indent="0">
              <a:buNone/>
            </a:pPr>
            <a:endParaRPr lang="de-DE" dirty="0"/>
          </a:p>
          <a:p>
            <a:pPr marL="0" indent="0">
              <a:buNone/>
            </a:pPr>
            <a:endParaRPr lang="de-DE" dirty="0"/>
          </a:p>
          <a:p>
            <a:pPr marL="0" indent="0">
              <a:buNone/>
            </a:pPr>
            <a:r>
              <a:rPr lang="de-DE" dirty="0">
                <a:sym typeface="Wingdings" panose="05000000000000000000" pitchFamily="2" charset="2"/>
              </a:rPr>
              <a:t> </a:t>
            </a:r>
            <a:r>
              <a:rPr lang="de-DE" dirty="0"/>
              <a:t>Wir leben in einer individualisierten Gesellschaft….mit einem tiefen unerfüllten Wunsch nach Gemeinschaft</a:t>
            </a:r>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endParaRPr lang="de-DE" dirty="0"/>
          </a:p>
        </p:txBody>
      </p:sp>
      <p:sp>
        <p:nvSpPr>
          <p:cNvPr id="4" name="Foliennummernplatzhalter 3"/>
          <p:cNvSpPr>
            <a:spLocks noGrp="1"/>
          </p:cNvSpPr>
          <p:nvPr>
            <p:ph type="sldNum" sz="quarter" idx="12"/>
          </p:nvPr>
        </p:nvSpPr>
        <p:spPr/>
        <p:txBody>
          <a:bodyPr/>
          <a:lstStyle/>
          <a:p>
            <a:fld id="{7509601B-E515-48E8-8162-EDD1337032B2}" type="slidenum">
              <a:rPr lang="de-AT" smtClean="0"/>
              <a:t>22</a:t>
            </a:fld>
            <a:endParaRPr lang="de-AT"/>
          </a:p>
        </p:txBody>
      </p:sp>
    </p:spTree>
    <p:extLst>
      <p:ext uri="{BB962C8B-B14F-4D97-AF65-F5344CB8AC3E}">
        <p14:creationId xmlns:p14="http://schemas.microsoft.com/office/powerpoint/2010/main" val="85577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DB1A96-2902-837C-937E-5EE824EA00D9}"/>
              </a:ext>
            </a:extLst>
          </p:cNvPr>
          <p:cNvSpPr>
            <a:spLocks noGrp="1"/>
          </p:cNvSpPr>
          <p:nvPr>
            <p:ph type="title"/>
          </p:nvPr>
        </p:nvSpPr>
        <p:spPr/>
        <p:txBody>
          <a:bodyPr>
            <a:normAutofit/>
          </a:bodyPr>
          <a:lstStyle/>
          <a:p>
            <a:r>
              <a:rPr lang="de-DE" dirty="0"/>
              <a:t>Wir leben in einer individualisierten Welt.</a:t>
            </a:r>
          </a:p>
        </p:txBody>
      </p:sp>
      <p:pic>
        <p:nvPicPr>
          <p:cNvPr id="6" name="Grafik 5" descr="Buchtitel des Buches &quot;Die Atomisierung der Gesellschaft&quot; von Herbert Pletschmann. ">
            <a:extLst>
              <a:ext uri="{FF2B5EF4-FFF2-40B4-BE49-F238E27FC236}">
                <a16:creationId xmlns:a16="http://schemas.microsoft.com/office/drawing/2014/main" id="{A3F36F8B-6B26-5105-CAB7-38531B4DD01B}"/>
              </a:ext>
            </a:extLst>
          </p:cNvPr>
          <p:cNvPicPr>
            <a:picLocks noChangeAspect="1"/>
          </p:cNvPicPr>
          <p:nvPr/>
        </p:nvPicPr>
        <p:blipFill>
          <a:blip r:embed="rId2"/>
          <a:stretch>
            <a:fillRect/>
          </a:stretch>
        </p:blipFill>
        <p:spPr>
          <a:xfrm>
            <a:off x="2993003" y="1129085"/>
            <a:ext cx="5561937" cy="5561937"/>
          </a:xfrm>
          <a:prstGeom prst="rect">
            <a:avLst/>
          </a:prstGeom>
        </p:spPr>
      </p:pic>
      <p:sp>
        <p:nvSpPr>
          <p:cNvPr id="3" name="Foliennummernplatzhalter 2"/>
          <p:cNvSpPr>
            <a:spLocks noGrp="1"/>
          </p:cNvSpPr>
          <p:nvPr>
            <p:ph type="sldNum" sz="quarter" idx="12"/>
          </p:nvPr>
        </p:nvSpPr>
        <p:spPr/>
        <p:txBody>
          <a:bodyPr/>
          <a:lstStyle/>
          <a:p>
            <a:fld id="{7509601B-E515-48E8-8162-EDD1337032B2}" type="slidenum">
              <a:rPr lang="de-AT" smtClean="0"/>
              <a:t>23</a:t>
            </a:fld>
            <a:endParaRPr lang="de-AT"/>
          </a:p>
        </p:txBody>
      </p:sp>
    </p:spTree>
    <p:extLst>
      <p:ext uri="{BB962C8B-B14F-4D97-AF65-F5344CB8AC3E}">
        <p14:creationId xmlns:p14="http://schemas.microsoft.com/office/powerpoint/2010/main" val="19880213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92FD0A-2FED-3D09-BEC4-3A24933CC353}"/>
              </a:ext>
            </a:extLst>
          </p:cNvPr>
          <p:cNvSpPr>
            <a:spLocks noGrp="1"/>
          </p:cNvSpPr>
          <p:nvPr>
            <p:ph type="title"/>
          </p:nvPr>
        </p:nvSpPr>
        <p:spPr/>
        <p:txBody>
          <a:bodyPr/>
          <a:lstStyle/>
          <a:p>
            <a:r>
              <a:rPr lang="de-DE" dirty="0"/>
              <a:t>Geteilte Verantwortung? Braucht es dafür ein neues Leitbild?</a:t>
            </a:r>
          </a:p>
        </p:txBody>
      </p:sp>
      <p:graphicFrame>
        <p:nvGraphicFramePr>
          <p:cNvPr id="6" name="Diagramm 5" descr="Auf dieser Folie werden Teil der Bürgermeister:innen-Befragung dargestellt. &#10;&#10;Frage 1: Jede Gemeinde braucht Orte zum Verweilen, an dem sich die Gemeindebürger:innen&#10;auch absichtslos (ohne Verabredung) begegnen können (z.B. halböffentlicher Ort: „Cafe in Verbindung mit Coworking und Kinderbetreuung“ oder „Friseur in Verbindung mit Cafe“).&#10;0% stimme nicht zu, 7% stimme eher nicht zu, 34% stimme eher zu, 59% stimme voll zu.&#10;&#10;Frage 2: Für eine „nachhaltige“ Daseinsvorsorge und lebendige Ortszentren ist es notwendig,&#10;dass Bürger:innen/Unternehmer:innen nicht nur „Wünsche“ abliefern, sondern in der Umsetzung aktiv Mitverantwortung übernehmen.&#10;1% stimme nicht zu, 5% stimme eher nicht zu, 43% stimme eher zu, 51% stimme voll zu.&#10;&#10;Frage 3: Es ist die Aufgabe der Gemeinde, Prozesse und Projekte zu initiieren oder zu verantworten, die den Ortskern beleben (Frequenz bringen, Begegnungen ermöglichen…).&#10;5% stimme eher nicht zu, 55% stimme eher zu, 40% stimme voll zu.&#10;&#10;Frage 4: Ein Gebäude mit unterschiedlichen Funktionen/Dienstleistungen zu entwickeln, ist äußerst komplex in der Planung und Umsetzung. In der Gemeinde haben wir dafür weder die zeitlichen noch die finanziellen Ressourcen.&#10;6% stimme nicht zu, 17% stimme eher nicht zu, 39% stimme eher zu, 38% stimme voll zu. &#10;&#10;Frage 5: Es ist die Aufgabe der Gemeinde, Gebäude im Ortskern anzukaufen und zu entwickeln&#10;(mit Stakeholder- oder Bürger:innenbeteiligung). Bitte klammern sie Finanzierungsfragen in ihrer Überlegung aus.&#10;8% stimme nicht zu, 27% stimme eher nicht zu, 45% stimme eher zu, 20% stimme voll zu. &#10;" title="Teile der Ergebnisse der Bürgermeister:innen-Befragung ">
            <a:extLst>
              <a:ext uri="{FF2B5EF4-FFF2-40B4-BE49-F238E27FC236}">
                <a16:creationId xmlns:a16="http://schemas.microsoft.com/office/drawing/2014/main" id="{E36370CA-A7CE-4B96-9858-396B75670EF5}"/>
              </a:ext>
            </a:extLst>
          </p:cNvPr>
          <p:cNvGraphicFramePr>
            <a:graphicFrameLocks/>
          </p:cNvGraphicFramePr>
          <p:nvPr>
            <p:extLst>
              <p:ext uri="{D42A27DB-BD31-4B8C-83A1-F6EECF244321}">
                <p14:modId xmlns:p14="http://schemas.microsoft.com/office/powerpoint/2010/main" val="2731475816"/>
              </p:ext>
            </p:extLst>
          </p:nvPr>
        </p:nvGraphicFramePr>
        <p:xfrm>
          <a:off x="609600" y="1717482"/>
          <a:ext cx="11083636" cy="4514244"/>
        </p:xfrm>
        <a:graphic>
          <a:graphicData uri="http://schemas.openxmlformats.org/drawingml/2006/chart">
            <c:chart xmlns:c="http://schemas.openxmlformats.org/drawingml/2006/chart" xmlns:r="http://schemas.openxmlformats.org/officeDocument/2006/relationships" r:id="rId2"/>
          </a:graphicData>
        </a:graphic>
      </p:graphicFrame>
      <p:sp>
        <p:nvSpPr>
          <p:cNvPr id="3" name="Foliennummernplatzhalter 2"/>
          <p:cNvSpPr>
            <a:spLocks noGrp="1"/>
          </p:cNvSpPr>
          <p:nvPr>
            <p:ph type="sldNum" sz="quarter" idx="12"/>
          </p:nvPr>
        </p:nvSpPr>
        <p:spPr/>
        <p:txBody>
          <a:bodyPr/>
          <a:lstStyle/>
          <a:p>
            <a:fld id="{7509601B-E515-48E8-8162-EDD1337032B2}" type="slidenum">
              <a:rPr lang="de-AT" smtClean="0"/>
              <a:t>24</a:t>
            </a:fld>
            <a:endParaRPr lang="de-AT"/>
          </a:p>
        </p:txBody>
      </p:sp>
    </p:spTree>
    <p:extLst>
      <p:ext uri="{BB962C8B-B14F-4D97-AF65-F5344CB8AC3E}">
        <p14:creationId xmlns:p14="http://schemas.microsoft.com/office/powerpoint/2010/main" val="852027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latin typeface="Neo Sans" panose="02000506020000020004" pitchFamily="2" charset="0"/>
              </a:rPr>
              <a:t>3 Leitbilder für Kommunalpolitik</a:t>
            </a:r>
          </a:p>
        </p:txBody>
      </p:sp>
      <p:sp>
        <p:nvSpPr>
          <p:cNvPr id="3" name="Inhaltsplatzhalter 2"/>
          <p:cNvSpPr>
            <a:spLocks noGrp="1"/>
          </p:cNvSpPr>
          <p:nvPr>
            <p:ph idx="1"/>
          </p:nvPr>
        </p:nvSpPr>
        <p:spPr>
          <a:xfrm>
            <a:off x="705015" y="1284663"/>
            <a:ext cx="10972800" cy="4857403"/>
          </a:xfrm>
        </p:spPr>
        <p:txBody>
          <a:bodyPr>
            <a:normAutofit/>
          </a:bodyPr>
          <a:lstStyle/>
          <a:p>
            <a:pPr>
              <a:lnSpc>
                <a:spcPct val="200000"/>
              </a:lnSpc>
            </a:pPr>
            <a:r>
              <a:rPr lang="de-DE" sz="2800" dirty="0">
                <a:latin typeface="Neo Sans" panose="02000506020000020004" pitchFamily="2" charset="0"/>
              </a:rPr>
              <a:t>Bürger als Untertan </a:t>
            </a:r>
            <a:r>
              <a:rPr lang="de-DE" sz="1800" dirty="0">
                <a:latin typeface="Neo Sans" panose="02000506020000020004" pitchFamily="2" charset="0"/>
              </a:rPr>
              <a:t>(gestern)</a:t>
            </a:r>
          </a:p>
          <a:p>
            <a:pPr>
              <a:lnSpc>
                <a:spcPct val="200000"/>
              </a:lnSpc>
            </a:pPr>
            <a:r>
              <a:rPr lang="de-DE" sz="2800" dirty="0">
                <a:latin typeface="Neo Sans" panose="02000506020000020004" pitchFamily="2" charset="0"/>
              </a:rPr>
              <a:t>Bürger als Kunde </a:t>
            </a:r>
            <a:r>
              <a:rPr lang="de-DE" sz="1800" dirty="0">
                <a:latin typeface="Neo Sans" panose="02000506020000020004" pitchFamily="2" charset="0"/>
              </a:rPr>
              <a:t>(heute)</a:t>
            </a:r>
          </a:p>
          <a:p>
            <a:pPr>
              <a:lnSpc>
                <a:spcPct val="200000"/>
              </a:lnSpc>
            </a:pPr>
            <a:r>
              <a:rPr lang="de-DE" sz="2800" dirty="0">
                <a:latin typeface="Neo Sans" panose="02000506020000020004" pitchFamily="2" charset="0"/>
              </a:rPr>
              <a:t>Bürger als Partner </a:t>
            </a:r>
            <a:r>
              <a:rPr lang="de-DE" sz="1800" dirty="0">
                <a:latin typeface="Neo Sans" panose="02000506020000020004" pitchFamily="2" charset="0"/>
              </a:rPr>
              <a:t>(morgen)</a:t>
            </a:r>
          </a:p>
          <a:p>
            <a:endParaRPr lang="de-DE" b="1" dirty="0"/>
          </a:p>
          <a:p>
            <a:pPr marL="0" indent="0">
              <a:buNone/>
            </a:pPr>
            <a:endParaRPr lang="de-DE" b="1" dirty="0"/>
          </a:p>
          <a:p>
            <a:endParaRPr lang="de-DE" sz="2000" b="1" dirty="0"/>
          </a:p>
          <a:p>
            <a:endParaRPr lang="de-DE" sz="2400"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AT" dirty="0">
              <a:latin typeface="Neo Sans" panose="02000506020000020004" pitchFamily="2" charset="0"/>
            </a:endParaRPr>
          </a:p>
          <a:p>
            <a:pPr marL="257175" lvl="1" indent="0">
              <a:buNone/>
            </a:pPr>
            <a:endParaRPr lang="de-AT" dirty="0">
              <a:latin typeface="Neo Sans" panose="02000506020000020004" pitchFamily="2" charset="0"/>
            </a:endParaRPr>
          </a:p>
          <a:p>
            <a:pPr lvl="1"/>
            <a:endParaRPr lang="de-AT" dirty="0">
              <a:latin typeface="Neo Sans" panose="02000506020000020004" pitchFamily="2" charset="0"/>
            </a:endParaRPr>
          </a:p>
        </p:txBody>
      </p:sp>
      <p:sp>
        <p:nvSpPr>
          <p:cNvPr id="5" name="Textfeld 4">
            <a:extLst>
              <a:ext uri="{FF2B5EF4-FFF2-40B4-BE49-F238E27FC236}">
                <a16:creationId xmlns:a16="http://schemas.microsoft.com/office/drawing/2014/main" id="{9B4525AF-86E5-B67F-041F-4FC885A9EB7F}"/>
              </a:ext>
            </a:extLst>
          </p:cNvPr>
          <p:cNvSpPr txBox="1"/>
          <p:nvPr/>
        </p:nvSpPr>
        <p:spPr>
          <a:xfrm>
            <a:off x="7833292" y="1665821"/>
            <a:ext cx="3653693" cy="1015663"/>
          </a:xfrm>
          <a:prstGeom prst="rect">
            <a:avLst/>
          </a:prstGeom>
          <a:noFill/>
        </p:spPr>
        <p:txBody>
          <a:bodyPr wrap="none" rtlCol="0">
            <a:spAutoFit/>
          </a:bodyPr>
          <a:lstStyle/>
          <a:p>
            <a:pPr algn="r"/>
            <a:r>
              <a:rPr lang="de-DE" sz="2000" dirty="0"/>
              <a:t>Ändern sie ihr Leitbild wenn mit </a:t>
            </a:r>
          </a:p>
          <a:p>
            <a:pPr algn="r"/>
            <a:r>
              <a:rPr lang="de-DE" sz="2000" dirty="0"/>
              <a:t>„mehr vom selben“ die Probleme</a:t>
            </a:r>
          </a:p>
          <a:p>
            <a:pPr algn="r"/>
            <a:r>
              <a:rPr lang="de-DE" sz="2000" dirty="0"/>
              <a:t>nicht gelöst werden.</a:t>
            </a:r>
          </a:p>
        </p:txBody>
      </p:sp>
      <p:sp>
        <p:nvSpPr>
          <p:cNvPr id="6" name="Foliennummernplatzhalter 5"/>
          <p:cNvSpPr>
            <a:spLocks noGrp="1"/>
          </p:cNvSpPr>
          <p:nvPr>
            <p:ph type="sldNum" sz="quarter" idx="12"/>
          </p:nvPr>
        </p:nvSpPr>
        <p:spPr/>
        <p:txBody>
          <a:bodyPr/>
          <a:lstStyle/>
          <a:p>
            <a:fld id="{7509601B-E515-48E8-8162-EDD1337032B2}" type="slidenum">
              <a:rPr lang="de-AT" smtClean="0"/>
              <a:t>25</a:t>
            </a:fld>
            <a:endParaRPr lang="de-AT"/>
          </a:p>
        </p:txBody>
      </p:sp>
    </p:spTree>
    <p:extLst>
      <p:ext uri="{BB962C8B-B14F-4D97-AF65-F5344CB8AC3E}">
        <p14:creationId xmlns:p14="http://schemas.microsoft.com/office/powerpoint/2010/main" val="288552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latin typeface="Neo Sans" panose="02000506020000020004"/>
              </a:rPr>
              <a:t>Soziale Innovation = Kulturelle Veränderung</a:t>
            </a:r>
            <a:endParaRPr lang="de-AT" dirty="0">
              <a:latin typeface="Neo Sans" panose="02000506020000020004"/>
            </a:endParaRPr>
          </a:p>
        </p:txBody>
      </p:sp>
      <p:sp>
        <p:nvSpPr>
          <p:cNvPr id="3" name="Inhaltsplatzhalter 2"/>
          <p:cNvSpPr>
            <a:spLocks noGrp="1"/>
          </p:cNvSpPr>
          <p:nvPr>
            <p:ph idx="1"/>
          </p:nvPr>
        </p:nvSpPr>
        <p:spPr/>
        <p:txBody>
          <a:bodyPr/>
          <a:lstStyle/>
          <a:p>
            <a:r>
              <a:rPr lang="de-DE" dirty="0">
                <a:latin typeface="Neo Sans" panose="02000506020000020004" pitchFamily="2" charset="0"/>
              </a:rPr>
              <a:t>Wir glauben, soziale Innovation „passiert einfach“ und bedarf keiner speziellen Förderung.</a:t>
            </a:r>
          </a:p>
          <a:p>
            <a:endParaRPr lang="de-DE" dirty="0">
              <a:latin typeface="Neo Sans" panose="02000506020000020004" pitchFamily="2" charset="0"/>
            </a:endParaRPr>
          </a:p>
          <a:p>
            <a:r>
              <a:rPr lang="de-DE" dirty="0">
                <a:latin typeface="Neo Sans" panose="02000506020000020004" pitchFamily="2" charset="0"/>
              </a:rPr>
              <a:t>Soziale Innovation ist eine kulturelle Veränderung.</a:t>
            </a:r>
          </a:p>
          <a:p>
            <a:pPr lvl="1"/>
            <a:r>
              <a:rPr lang="de-DE" dirty="0">
                <a:latin typeface="Neo Sans" panose="02000506020000020004" pitchFamily="2" charset="0"/>
              </a:rPr>
              <a:t>Sie braucht Führung.</a:t>
            </a:r>
          </a:p>
          <a:p>
            <a:pPr lvl="1"/>
            <a:r>
              <a:rPr lang="de-DE" dirty="0">
                <a:latin typeface="Neo Sans" panose="02000506020000020004" pitchFamily="2" charset="0"/>
              </a:rPr>
              <a:t>Sie braucht ein konsequentes „Einüben“ von neuen Praktiken.</a:t>
            </a:r>
          </a:p>
          <a:p>
            <a:endParaRPr lang="de-DE" dirty="0">
              <a:latin typeface="Neo Sans" panose="02000506020000020004" pitchFamily="2" charset="0"/>
            </a:endParaRPr>
          </a:p>
          <a:p>
            <a:r>
              <a:rPr lang="de-DE" dirty="0">
                <a:latin typeface="Neo Sans" panose="02000506020000020004" pitchFamily="2" charset="0"/>
              </a:rPr>
              <a:t>Sonst droht uns: „Culture </a:t>
            </a:r>
            <a:r>
              <a:rPr lang="de-DE" dirty="0" err="1">
                <a:latin typeface="Neo Sans" panose="02000506020000020004" pitchFamily="2" charset="0"/>
              </a:rPr>
              <a:t>eats</a:t>
            </a:r>
            <a:r>
              <a:rPr lang="de-DE" dirty="0">
                <a:latin typeface="Neo Sans" panose="02000506020000020004" pitchFamily="2" charset="0"/>
              </a:rPr>
              <a:t> </a:t>
            </a:r>
            <a:r>
              <a:rPr lang="de-DE" dirty="0" err="1">
                <a:latin typeface="Neo Sans" panose="02000506020000020004" pitchFamily="2" charset="0"/>
              </a:rPr>
              <a:t>strategy</a:t>
            </a:r>
            <a:r>
              <a:rPr lang="de-DE" dirty="0">
                <a:latin typeface="Neo Sans" panose="02000506020000020004" pitchFamily="2" charset="0"/>
              </a:rPr>
              <a:t> </a:t>
            </a:r>
            <a:r>
              <a:rPr lang="de-DE" dirty="0" err="1">
                <a:latin typeface="Neo Sans" panose="02000506020000020004" pitchFamily="2" charset="0"/>
              </a:rPr>
              <a:t>for</a:t>
            </a:r>
            <a:r>
              <a:rPr lang="de-DE" dirty="0">
                <a:latin typeface="Neo Sans" panose="02000506020000020004" pitchFamily="2" charset="0"/>
              </a:rPr>
              <a:t> breakfast“.</a:t>
            </a:r>
          </a:p>
          <a:p>
            <a:endParaRPr lang="de-DE" dirty="0">
              <a:latin typeface="Neo Sans" panose="02000506020000020004" pitchFamily="2" charset="0"/>
            </a:endParaRPr>
          </a:p>
          <a:p>
            <a:pPr marL="0" indent="0">
              <a:buNone/>
            </a:pPr>
            <a:endParaRPr lang="de-DE" dirty="0">
              <a:latin typeface="Neo Sans" panose="02000506020000020004" pitchFamily="2" charset="0"/>
            </a:endParaRPr>
          </a:p>
        </p:txBody>
      </p:sp>
      <p:sp>
        <p:nvSpPr>
          <p:cNvPr id="4" name="Foliennummernplatzhalter 3"/>
          <p:cNvSpPr>
            <a:spLocks noGrp="1"/>
          </p:cNvSpPr>
          <p:nvPr>
            <p:ph type="sldNum" sz="quarter" idx="12"/>
          </p:nvPr>
        </p:nvSpPr>
        <p:spPr/>
        <p:txBody>
          <a:bodyPr/>
          <a:lstStyle/>
          <a:p>
            <a:fld id="{7509601B-E515-48E8-8162-EDD1337032B2}" type="slidenum">
              <a:rPr lang="de-AT" smtClean="0"/>
              <a:t>26</a:t>
            </a:fld>
            <a:endParaRPr lang="de-AT"/>
          </a:p>
        </p:txBody>
      </p:sp>
    </p:spTree>
    <p:extLst>
      <p:ext uri="{BB962C8B-B14F-4D97-AF65-F5344CB8AC3E}">
        <p14:creationId xmlns:p14="http://schemas.microsoft.com/office/powerpoint/2010/main" val="2972176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5C488-6991-C083-B609-E8B8F2BF9983}"/>
              </a:ext>
            </a:extLst>
          </p:cNvPr>
          <p:cNvSpPr>
            <a:spLocks noGrp="1"/>
          </p:cNvSpPr>
          <p:nvPr>
            <p:ph type="title"/>
          </p:nvPr>
        </p:nvSpPr>
        <p:spPr/>
        <p:txBody>
          <a:bodyPr/>
          <a:lstStyle/>
          <a:p>
            <a:r>
              <a:rPr lang="de-DE" dirty="0">
                <a:latin typeface="Neo Sans" panose="02000506020000020004"/>
              </a:rPr>
              <a:t>Untertan, Kunde, Partner – eine Frage der Reife &amp; Haltung</a:t>
            </a:r>
          </a:p>
        </p:txBody>
      </p:sp>
      <p:sp>
        <p:nvSpPr>
          <p:cNvPr id="20" name="Textfeld 19">
            <a:extLst>
              <a:ext uri="{FF2B5EF4-FFF2-40B4-BE49-F238E27FC236}">
                <a16:creationId xmlns:a16="http://schemas.microsoft.com/office/drawing/2014/main" id="{3A215442-AF47-8370-003C-7BB5E8A3E165}"/>
              </a:ext>
            </a:extLst>
          </p:cNvPr>
          <p:cNvSpPr txBox="1"/>
          <p:nvPr/>
        </p:nvSpPr>
        <p:spPr>
          <a:xfrm>
            <a:off x="908418" y="1247999"/>
            <a:ext cx="2484444" cy="369332"/>
          </a:xfrm>
          <a:prstGeom prst="rect">
            <a:avLst/>
          </a:prstGeom>
          <a:noFill/>
        </p:spPr>
        <p:txBody>
          <a:bodyPr wrap="square">
            <a:spAutoFit/>
          </a:bodyPr>
          <a:lstStyle/>
          <a:p>
            <a:r>
              <a:rPr lang="de-DE" b="1" dirty="0"/>
              <a:t>Bürger als Untertan</a:t>
            </a:r>
          </a:p>
        </p:txBody>
      </p:sp>
      <mc:AlternateContent xmlns:mc="http://schemas.openxmlformats.org/markup-compatibility/2006" xmlns:p14="http://schemas.microsoft.com/office/powerpoint/2010/main">
        <mc:Choice Requires="p14">
          <p:contentPart p14:bwMode="auto" r:id="rId3">
            <p14:nvContentPartPr>
              <p14:cNvPr id="4" name="Freihand 3" descr="Teil der Grafik">
                <a:extLst>
                  <a:ext uri="{FF2B5EF4-FFF2-40B4-BE49-F238E27FC236}">
                    <a16:creationId xmlns:a16="http://schemas.microsoft.com/office/drawing/2014/main" id="{5C51E6B6-02D1-CEE4-B1A8-1E3964EE875F}"/>
                  </a:ext>
                </a:extLst>
              </p14:cNvPr>
              <p14:cNvContentPartPr/>
              <p14:nvPr/>
            </p14:nvContentPartPr>
            <p14:xfrm>
              <a:off x="678240" y="2232484"/>
              <a:ext cx="2944800" cy="2018880"/>
            </p14:xfrm>
          </p:contentPart>
        </mc:Choice>
        <mc:Fallback xmlns="">
          <p:pic>
            <p:nvPicPr>
              <p:cNvPr id="4" name="Freihand 3" descr="Teil der Grafik">
                <a:extLst>
                  <a:ext uri="{FF2B5EF4-FFF2-40B4-BE49-F238E27FC236}">
                    <a16:creationId xmlns:a16="http://schemas.microsoft.com/office/drawing/2014/main" id="{5C51E6B6-02D1-CEE4-B1A8-1E3964EE875F}"/>
                  </a:ext>
                </a:extLst>
              </p:cNvPr>
              <p:cNvPicPr/>
              <p:nvPr/>
            </p:nvPicPr>
            <p:blipFill>
              <a:blip r:embed="rId4"/>
              <a:stretch>
                <a:fillRect/>
              </a:stretch>
            </p:blipFill>
            <p:spPr>
              <a:xfrm>
                <a:off x="662040" y="2222404"/>
                <a:ext cx="2980800" cy="2046240"/>
              </a:xfrm>
              <a:prstGeom prst="rect">
                <a:avLst/>
              </a:prstGeom>
            </p:spPr>
          </p:pic>
        </mc:Fallback>
      </mc:AlternateContent>
      <p:grpSp>
        <p:nvGrpSpPr>
          <p:cNvPr id="40" name="Gruppieren 39" descr="Teil der Grafik">
            <a:extLst>
              <a:ext uri="{FF2B5EF4-FFF2-40B4-BE49-F238E27FC236}">
                <a16:creationId xmlns:a16="http://schemas.microsoft.com/office/drawing/2014/main" id="{20592A5E-AD72-481F-EEE1-0F864F56497C}"/>
              </a:ext>
            </a:extLst>
          </p:cNvPr>
          <p:cNvGrpSpPr/>
          <p:nvPr/>
        </p:nvGrpSpPr>
        <p:grpSpPr>
          <a:xfrm>
            <a:off x="2882013" y="1677130"/>
            <a:ext cx="1194840" cy="444240"/>
            <a:chOff x="2770740" y="2261460"/>
            <a:chExt cx="1194840" cy="444240"/>
          </a:xfrm>
        </p:grpSpPr>
        <mc:AlternateContent xmlns:mc="http://schemas.openxmlformats.org/markup-compatibility/2006" xmlns:p14="http://schemas.microsoft.com/office/powerpoint/2010/main">
          <mc:Choice Requires="p14">
            <p:contentPart p14:bwMode="auto" r:id="rId5">
              <p14:nvContentPartPr>
                <p14:cNvPr id="31" name="Freihand 30">
                  <a:extLst>
                    <a:ext uri="{FF2B5EF4-FFF2-40B4-BE49-F238E27FC236}">
                      <a16:creationId xmlns:a16="http://schemas.microsoft.com/office/drawing/2014/main" id="{5A7C2C96-C673-9E62-5E96-31B43D46EAD1}"/>
                    </a:ext>
                  </a:extLst>
                </p14:cNvPr>
                <p14:cNvContentPartPr/>
                <p14:nvPr/>
              </p14:nvContentPartPr>
              <p14:xfrm>
                <a:off x="2770740" y="2430660"/>
                <a:ext cx="151560" cy="275040"/>
              </p14:xfrm>
            </p:contentPart>
          </mc:Choice>
          <mc:Fallback xmlns="">
            <p:pic>
              <p:nvPicPr>
                <p:cNvPr id="31" name="Freihand 30">
                  <a:extLst>
                    <a:ext uri="{FF2B5EF4-FFF2-40B4-BE49-F238E27FC236}">
                      <a16:creationId xmlns:a16="http://schemas.microsoft.com/office/drawing/2014/main" id="{5A7C2C96-C673-9E62-5E96-31B43D46EAD1}"/>
                    </a:ext>
                  </a:extLst>
                </p:cNvPr>
                <p:cNvPicPr/>
                <p:nvPr/>
              </p:nvPicPr>
              <p:blipFill>
                <a:blip r:embed="rId9"/>
                <a:stretch>
                  <a:fillRect/>
                </a:stretch>
              </p:blipFill>
              <p:spPr>
                <a:xfrm>
                  <a:off x="2752740" y="2412660"/>
                  <a:ext cx="18720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2" name="Freihand 31">
                  <a:extLst>
                    <a:ext uri="{FF2B5EF4-FFF2-40B4-BE49-F238E27FC236}">
                      <a16:creationId xmlns:a16="http://schemas.microsoft.com/office/drawing/2014/main" id="{1790D372-E964-1740-1A5E-2C3CCCCA6914}"/>
                    </a:ext>
                  </a:extLst>
                </p14:cNvPr>
                <p14:cNvContentPartPr/>
                <p14:nvPr/>
              </p14:nvContentPartPr>
              <p14:xfrm>
                <a:off x="2958300" y="2513460"/>
                <a:ext cx="117720" cy="139680"/>
              </p14:xfrm>
            </p:contentPart>
          </mc:Choice>
          <mc:Fallback xmlns="">
            <p:pic>
              <p:nvPicPr>
                <p:cNvPr id="32" name="Freihand 31">
                  <a:extLst>
                    <a:ext uri="{FF2B5EF4-FFF2-40B4-BE49-F238E27FC236}">
                      <a16:creationId xmlns:a16="http://schemas.microsoft.com/office/drawing/2014/main" id="{1790D372-E964-1740-1A5E-2C3CCCCA6914}"/>
                    </a:ext>
                  </a:extLst>
                </p:cNvPr>
                <p:cNvPicPr/>
                <p:nvPr/>
              </p:nvPicPr>
              <p:blipFill>
                <a:blip r:embed="rId11"/>
                <a:stretch>
                  <a:fillRect/>
                </a:stretch>
              </p:blipFill>
              <p:spPr>
                <a:xfrm>
                  <a:off x="2940660" y="2495460"/>
                  <a:ext cx="15336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3" name="Freihand 32">
                  <a:extLst>
                    <a:ext uri="{FF2B5EF4-FFF2-40B4-BE49-F238E27FC236}">
                      <a16:creationId xmlns:a16="http://schemas.microsoft.com/office/drawing/2014/main" id="{25FD79A7-D1EF-1E8F-F851-AC8364E710A1}"/>
                    </a:ext>
                  </a:extLst>
                </p14:cNvPr>
                <p14:cNvContentPartPr/>
                <p14:nvPr/>
              </p14:nvContentPartPr>
              <p14:xfrm>
                <a:off x="3096900" y="2552340"/>
                <a:ext cx="152640" cy="100080"/>
              </p14:xfrm>
            </p:contentPart>
          </mc:Choice>
          <mc:Fallback xmlns="">
            <p:pic>
              <p:nvPicPr>
                <p:cNvPr id="33" name="Freihand 32">
                  <a:extLst>
                    <a:ext uri="{FF2B5EF4-FFF2-40B4-BE49-F238E27FC236}">
                      <a16:creationId xmlns:a16="http://schemas.microsoft.com/office/drawing/2014/main" id="{25FD79A7-D1EF-1E8F-F851-AC8364E710A1}"/>
                    </a:ext>
                  </a:extLst>
                </p:cNvPr>
                <p:cNvPicPr/>
                <p:nvPr/>
              </p:nvPicPr>
              <p:blipFill>
                <a:blip r:embed="rId13"/>
                <a:stretch>
                  <a:fillRect/>
                </a:stretch>
              </p:blipFill>
              <p:spPr>
                <a:xfrm>
                  <a:off x="3078900" y="2534340"/>
                  <a:ext cx="18828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4" name="Freihand 33">
                  <a:extLst>
                    <a:ext uri="{FF2B5EF4-FFF2-40B4-BE49-F238E27FC236}">
                      <a16:creationId xmlns:a16="http://schemas.microsoft.com/office/drawing/2014/main" id="{E0F51861-233C-3154-6A31-090ED1824CF9}"/>
                    </a:ext>
                  </a:extLst>
                </p14:cNvPr>
                <p14:cNvContentPartPr/>
                <p14:nvPr/>
              </p14:nvContentPartPr>
              <p14:xfrm>
                <a:off x="3292380" y="2526420"/>
                <a:ext cx="111960" cy="135720"/>
              </p14:xfrm>
            </p:contentPart>
          </mc:Choice>
          <mc:Fallback xmlns="">
            <p:pic>
              <p:nvPicPr>
                <p:cNvPr id="34" name="Freihand 33">
                  <a:extLst>
                    <a:ext uri="{FF2B5EF4-FFF2-40B4-BE49-F238E27FC236}">
                      <a16:creationId xmlns:a16="http://schemas.microsoft.com/office/drawing/2014/main" id="{E0F51861-233C-3154-6A31-090ED1824CF9}"/>
                    </a:ext>
                  </a:extLst>
                </p:cNvPr>
                <p:cNvPicPr/>
                <p:nvPr/>
              </p:nvPicPr>
              <p:blipFill>
                <a:blip r:embed="rId15"/>
                <a:stretch>
                  <a:fillRect/>
                </a:stretch>
              </p:blipFill>
              <p:spPr>
                <a:xfrm>
                  <a:off x="3274380" y="2508420"/>
                  <a:ext cx="14760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5" name="Freihand 34">
                  <a:extLst>
                    <a:ext uri="{FF2B5EF4-FFF2-40B4-BE49-F238E27FC236}">
                      <a16:creationId xmlns:a16="http://schemas.microsoft.com/office/drawing/2014/main" id="{AE963025-7812-B930-4AE1-4EA721FC9D2E}"/>
                    </a:ext>
                  </a:extLst>
                </p14:cNvPr>
                <p14:cNvContentPartPr/>
                <p14:nvPr/>
              </p14:nvContentPartPr>
              <p14:xfrm>
                <a:off x="3436020" y="2438940"/>
                <a:ext cx="6120" cy="60840"/>
              </p14:xfrm>
            </p:contentPart>
          </mc:Choice>
          <mc:Fallback xmlns="">
            <p:pic>
              <p:nvPicPr>
                <p:cNvPr id="35" name="Freihand 34">
                  <a:extLst>
                    <a:ext uri="{FF2B5EF4-FFF2-40B4-BE49-F238E27FC236}">
                      <a16:creationId xmlns:a16="http://schemas.microsoft.com/office/drawing/2014/main" id="{AE963025-7812-B930-4AE1-4EA721FC9D2E}"/>
                    </a:ext>
                  </a:extLst>
                </p:cNvPr>
                <p:cNvPicPr/>
                <p:nvPr/>
              </p:nvPicPr>
              <p:blipFill>
                <a:blip r:embed="rId17"/>
                <a:stretch>
                  <a:fillRect/>
                </a:stretch>
              </p:blipFill>
              <p:spPr>
                <a:xfrm>
                  <a:off x="3418020" y="2421300"/>
                  <a:ext cx="4176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6" name="Freihand 35">
                  <a:extLst>
                    <a:ext uri="{FF2B5EF4-FFF2-40B4-BE49-F238E27FC236}">
                      <a16:creationId xmlns:a16="http://schemas.microsoft.com/office/drawing/2014/main" id="{0CE1D47A-0A45-4737-44E9-4F589BE795B8}"/>
                    </a:ext>
                  </a:extLst>
                </p14:cNvPr>
                <p14:cNvContentPartPr/>
                <p14:nvPr/>
              </p14:nvContentPartPr>
              <p14:xfrm>
                <a:off x="3499020" y="2530020"/>
                <a:ext cx="73800" cy="124920"/>
              </p14:xfrm>
            </p:contentPart>
          </mc:Choice>
          <mc:Fallback xmlns="">
            <p:pic>
              <p:nvPicPr>
                <p:cNvPr id="36" name="Freihand 35">
                  <a:extLst>
                    <a:ext uri="{FF2B5EF4-FFF2-40B4-BE49-F238E27FC236}">
                      <a16:creationId xmlns:a16="http://schemas.microsoft.com/office/drawing/2014/main" id="{0CE1D47A-0A45-4737-44E9-4F589BE795B8}"/>
                    </a:ext>
                  </a:extLst>
                </p:cNvPr>
                <p:cNvPicPr/>
                <p:nvPr/>
              </p:nvPicPr>
              <p:blipFill>
                <a:blip r:embed="rId19"/>
                <a:stretch>
                  <a:fillRect/>
                </a:stretch>
              </p:blipFill>
              <p:spPr>
                <a:xfrm>
                  <a:off x="3481020" y="2512380"/>
                  <a:ext cx="1094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7" name="Freihand 36">
                  <a:extLst>
                    <a:ext uri="{FF2B5EF4-FFF2-40B4-BE49-F238E27FC236}">
                      <a16:creationId xmlns:a16="http://schemas.microsoft.com/office/drawing/2014/main" id="{36C461F8-3819-BC23-4E93-71D859428BB9}"/>
                    </a:ext>
                  </a:extLst>
                </p14:cNvPr>
                <p14:cNvContentPartPr/>
                <p14:nvPr/>
              </p14:nvContentPartPr>
              <p14:xfrm>
                <a:off x="3646620" y="2534340"/>
                <a:ext cx="67680" cy="118440"/>
              </p14:xfrm>
            </p:contentPart>
          </mc:Choice>
          <mc:Fallback xmlns="">
            <p:pic>
              <p:nvPicPr>
                <p:cNvPr id="37" name="Freihand 36">
                  <a:extLst>
                    <a:ext uri="{FF2B5EF4-FFF2-40B4-BE49-F238E27FC236}">
                      <a16:creationId xmlns:a16="http://schemas.microsoft.com/office/drawing/2014/main" id="{36C461F8-3819-BC23-4E93-71D859428BB9}"/>
                    </a:ext>
                  </a:extLst>
                </p:cNvPr>
                <p:cNvPicPr/>
                <p:nvPr/>
              </p:nvPicPr>
              <p:blipFill>
                <a:blip r:embed="rId21"/>
                <a:stretch>
                  <a:fillRect/>
                </a:stretch>
              </p:blipFill>
              <p:spPr>
                <a:xfrm>
                  <a:off x="3628980" y="2516700"/>
                  <a:ext cx="10332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8" name="Freihand 37">
                  <a:extLst>
                    <a:ext uri="{FF2B5EF4-FFF2-40B4-BE49-F238E27FC236}">
                      <a16:creationId xmlns:a16="http://schemas.microsoft.com/office/drawing/2014/main" id="{CF343D95-95C8-AE9E-E429-7A0DEB183FAB}"/>
                    </a:ext>
                  </a:extLst>
                </p14:cNvPr>
                <p14:cNvContentPartPr/>
                <p14:nvPr/>
              </p14:nvContentPartPr>
              <p14:xfrm>
                <a:off x="3748500" y="2261460"/>
                <a:ext cx="89280" cy="369720"/>
              </p14:xfrm>
            </p:contentPart>
          </mc:Choice>
          <mc:Fallback xmlns="">
            <p:pic>
              <p:nvPicPr>
                <p:cNvPr id="38" name="Freihand 37">
                  <a:extLst>
                    <a:ext uri="{FF2B5EF4-FFF2-40B4-BE49-F238E27FC236}">
                      <a16:creationId xmlns:a16="http://schemas.microsoft.com/office/drawing/2014/main" id="{CF343D95-95C8-AE9E-E429-7A0DEB183FAB}"/>
                    </a:ext>
                  </a:extLst>
                </p:cNvPr>
                <p:cNvPicPr/>
                <p:nvPr/>
              </p:nvPicPr>
              <p:blipFill>
                <a:blip r:embed="rId23"/>
                <a:stretch>
                  <a:fillRect/>
                </a:stretch>
              </p:blipFill>
              <p:spPr>
                <a:xfrm>
                  <a:off x="3730860" y="2243460"/>
                  <a:ext cx="124920" cy="4053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9" name="Freihand 38">
                  <a:extLst>
                    <a:ext uri="{FF2B5EF4-FFF2-40B4-BE49-F238E27FC236}">
                      <a16:creationId xmlns:a16="http://schemas.microsoft.com/office/drawing/2014/main" id="{780C70EB-09C6-7ECF-D03A-04C3B05984DF}"/>
                    </a:ext>
                  </a:extLst>
                </p14:cNvPr>
                <p14:cNvContentPartPr/>
                <p14:nvPr/>
              </p14:nvContentPartPr>
              <p14:xfrm>
                <a:off x="3793140" y="2528580"/>
                <a:ext cx="172440" cy="175320"/>
              </p14:xfrm>
            </p:contentPart>
          </mc:Choice>
          <mc:Fallback xmlns="">
            <p:pic>
              <p:nvPicPr>
                <p:cNvPr id="39" name="Freihand 38">
                  <a:extLst>
                    <a:ext uri="{FF2B5EF4-FFF2-40B4-BE49-F238E27FC236}">
                      <a16:creationId xmlns:a16="http://schemas.microsoft.com/office/drawing/2014/main" id="{780C70EB-09C6-7ECF-D03A-04C3B05984DF}"/>
                    </a:ext>
                  </a:extLst>
                </p:cNvPr>
                <p:cNvPicPr/>
                <p:nvPr/>
              </p:nvPicPr>
              <p:blipFill>
                <a:blip r:embed="rId25"/>
                <a:stretch>
                  <a:fillRect/>
                </a:stretch>
              </p:blipFill>
              <p:spPr>
                <a:xfrm>
                  <a:off x="3775500" y="2510940"/>
                  <a:ext cx="208080" cy="210960"/>
                </a:xfrm>
                <a:prstGeom prst="rect">
                  <a:avLst/>
                </a:prstGeom>
              </p:spPr>
            </p:pic>
          </mc:Fallback>
        </mc:AlternateContent>
      </p:grpSp>
      <p:grpSp>
        <p:nvGrpSpPr>
          <p:cNvPr id="10" name="Gruppieren 9" descr="Ein Kreis in dem oben die Gemeinde steht und unter die Bürger:innen. Sie sind mit einer Linien verbunden. Es soll symobolisiert werden, dass die Bürger:innen die Untertanen waren und die Gemeinden bestimmten. " title="Bürger als Untertan"/>
          <p:cNvGrpSpPr/>
          <p:nvPr/>
        </p:nvGrpSpPr>
        <p:grpSpPr>
          <a:xfrm>
            <a:off x="1676340" y="2237884"/>
            <a:ext cx="960570" cy="1273719"/>
            <a:chOff x="1676340" y="2237884"/>
            <a:chExt cx="960570" cy="1273719"/>
          </a:xfrm>
        </p:grpSpPr>
        <mc:AlternateContent xmlns:mc="http://schemas.openxmlformats.org/markup-compatibility/2006" xmlns:p14="http://schemas.microsoft.com/office/powerpoint/2010/main">
          <mc:Choice Requires="p14">
            <p:contentPart p14:bwMode="auto" r:id="rId26">
              <p14:nvContentPartPr>
                <p14:cNvPr id="5" name="Freihand 4">
                  <a:extLst>
                    <a:ext uri="{FF2B5EF4-FFF2-40B4-BE49-F238E27FC236}">
                      <a16:creationId xmlns:a16="http://schemas.microsoft.com/office/drawing/2014/main" id="{8EE21849-8C2B-1B63-9504-BB43993090B8}"/>
                    </a:ext>
                  </a:extLst>
                </p14:cNvPr>
                <p14:cNvContentPartPr/>
                <p14:nvPr/>
              </p14:nvContentPartPr>
              <p14:xfrm>
                <a:off x="2200680" y="2237884"/>
                <a:ext cx="87480" cy="317160"/>
              </p14:xfrm>
            </p:contentPart>
          </mc:Choice>
          <mc:Fallback xmlns="">
            <p:pic>
              <p:nvPicPr>
                <p:cNvPr id="5" name="Freihand 4">
                  <a:extLst>
                    <a:ext uri="{FF2B5EF4-FFF2-40B4-BE49-F238E27FC236}">
                      <a16:creationId xmlns:a16="http://schemas.microsoft.com/office/drawing/2014/main" id="{8EE21849-8C2B-1B63-9504-BB43993090B8}"/>
                    </a:ext>
                  </a:extLst>
                </p:cNvPr>
                <p:cNvPicPr/>
                <p:nvPr/>
              </p:nvPicPr>
              <p:blipFill>
                <a:blip r:embed="rId81"/>
                <a:stretch>
                  <a:fillRect/>
                </a:stretch>
              </p:blipFill>
              <p:spPr>
                <a:xfrm>
                  <a:off x="2189160" y="2227444"/>
                  <a:ext cx="108360" cy="33804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6" name="Freihand 5">
                  <a:extLst>
                    <a:ext uri="{FF2B5EF4-FFF2-40B4-BE49-F238E27FC236}">
                      <a16:creationId xmlns:a16="http://schemas.microsoft.com/office/drawing/2014/main" id="{34F48A0F-8960-AC8D-7B38-38B792096089}"/>
                    </a:ext>
                  </a:extLst>
                </p14:cNvPr>
                <p14:cNvContentPartPr/>
                <p14:nvPr/>
              </p14:nvContentPartPr>
              <p14:xfrm>
                <a:off x="2088563" y="2557563"/>
                <a:ext cx="210240" cy="231120"/>
              </p14:xfrm>
            </p:contentPart>
          </mc:Choice>
          <mc:Fallback xmlns="">
            <p:pic>
              <p:nvPicPr>
                <p:cNvPr id="6" name="Freihand 5">
                  <a:extLst>
                    <a:ext uri="{FF2B5EF4-FFF2-40B4-BE49-F238E27FC236}">
                      <a16:creationId xmlns:a16="http://schemas.microsoft.com/office/drawing/2014/main" id="{34F48A0F-8960-AC8D-7B38-38B792096089}"/>
                    </a:ext>
                  </a:extLst>
                </p:cNvPr>
                <p:cNvPicPr/>
                <p:nvPr/>
              </p:nvPicPr>
              <p:blipFill>
                <a:blip r:embed="rId83"/>
                <a:stretch>
                  <a:fillRect/>
                </a:stretch>
              </p:blipFill>
              <p:spPr>
                <a:xfrm>
                  <a:off x="2076683" y="2543523"/>
                  <a:ext cx="234360" cy="25632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1" name="Freihand 10">
                  <a:extLst>
                    <a:ext uri="{FF2B5EF4-FFF2-40B4-BE49-F238E27FC236}">
                      <a16:creationId xmlns:a16="http://schemas.microsoft.com/office/drawing/2014/main" id="{C40D4007-ADB4-70B3-00C3-738EEC3A29E8}"/>
                    </a:ext>
                  </a:extLst>
                </p14:cNvPr>
                <p14:cNvContentPartPr/>
                <p14:nvPr/>
              </p14:nvContentPartPr>
              <p14:xfrm>
                <a:off x="1795680" y="3056164"/>
                <a:ext cx="78120" cy="93600"/>
              </p14:xfrm>
            </p:contentPart>
          </mc:Choice>
          <mc:Fallback xmlns="">
            <p:pic>
              <p:nvPicPr>
                <p:cNvPr id="11" name="Freihand 10">
                  <a:extLst>
                    <a:ext uri="{FF2B5EF4-FFF2-40B4-BE49-F238E27FC236}">
                      <a16:creationId xmlns:a16="http://schemas.microsoft.com/office/drawing/2014/main" id="{C40D4007-ADB4-70B3-00C3-738EEC3A29E8}"/>
                    </a:ext>
                  </a:extLst>
                </p:cNvPr>
                <p:cNvPicPr/>
                <p:nvPr/>
              </p:nvPicPr>
              <p:blipFill>
                <a:blip r:embed="rId235"/>
                <a:stretch>
                  <a:fillRect/>
                </a:stretch>
              </p:blipFill>
              <p:spPr>
                <a:xfrm>
                  <a:off x="1786680" y="3047129"/>
                  <a:ext cx="95400" cy="111308"/>
                </a:xfrm>
                <a:prstGeom prst="rect">
                  <a:avLst/>
                </a:prstGeom>
              </p:spPr>
            </p:pic>
          </mc:Fallback>
        </mc:AlternateContent>
        <p:grpSp>
          <p:nvGrpSpPr>
            <p:cNvPr id="101" name="Gruppieren 100">
              <a:extLst>
                <a:ext uri="{FF2B5EF4-FFF2-40B4-BE49-F238E27FC236}">
                  <a16:creationId xmlns:a16="http://schemas.microsoft.com/office/drawing/2014/main" id="{B1B7F824-272C-44C5-6FC1-392FDD8D280E}"/>
                </a:ext>
              </a:extLst>
            </p:cNvPr>
            <p:cNvGrpSpPr/>
            <p:nvPr/>
          </p:nvGrpSpPr>
          <p:grpSpPr>
            <a:xfrm>
              <a:off x="1676340" y="3276523"/>
              <a:ext cx="238320" cy="235080"/>
              <a:chOff x="1676340" y="3732060"/>
              <a:chExt cx="238320" cy="235080"/>
            </a:xfrm>
          </p:grpSpPr>
          <mc:AlternateContent xmlns:mc="http://schemas.openxmlformats.org/markup-compatibility/2006" xmlns:p14="http://schemas.microsoft.com/office/powerpoint/2010/main">
            <mc:Choice Requires="p14">
              <p:contentPart p14:bwMode="auto" r:id="rId236">
                <p14:nvContentPartPr>
                  <p14:cNvPr id="99" name="Freihand 98">
                    <a:extLst>
                      <a:ext uri="{FF2B5EF4-FFF2-40B4-BE49-F238E27FC236}">
                        <a16:creationId xmlns:a16="http://schemas.microsoft.com/office/drawing/2014/main" id="{5D3A845B-FD6A-8C66-B0FC-128D7A890C46}"/>
                      </a:ext>
                    </a:extLst>
                  </p14:cNvPr>
                  <p14:cNvContentPartPr/>
                  <p14:nvPr/>
                </p14:nvContentPartPr>
                <p14:xfrm>
                  <a:off x="1729260" y="3756900"/>
                  <a:ext cx="14760" cy="140400"/>
                </p14:xfrm>
              </p:contentPart>
            </mc:Choice>
            <mc:Fallback xmlns="">
              <p:pic>
                <p:nvPicPr>
                  <p:cNvPr id="99" name="Freihand 98">
                    <a:extLst>
                      <a:ext uri="{FF2B5EF4-FFF2-40B4-BE49-F238E27FC236}">
                        <a16:creationId xmlns:a16="http://schemas.microsoft.com/office/drawing/2014/main" id="{5D3A845B-FD6A-8C66-B0FC-128D7A890C46}"/>
                      </a:ext>
                    </a:extLst>
                  </p:cNvPr>
                  <p:cNvPicPr/>
                  <p:nvPr/>
                </p:nvPicPr>
                <p:blipFill>
                  <a:blip r:embed="rId50"/>
                  <a:stretch>
                    <a:fillRect/>
                  </a:stretch>
                </p:blipFill>
                <p:spPr>
                  <a:xfrm>
                    <a:off x="1711260" y="3739260"/>
                    <a:ext cx="5040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100" name="Freihand 99">
                    <a:extLst>
                      <a:ext uri="{FF2B5EF4-FFF2-40B4-BE49-F238E27FC236}">
                        <a16:creationId xmlns:a16="http://schemas.microsoft.com/office/drawing/2014/main" id="{FD1032C0-8C18-7CD8-356B-81B7510F93A2}"/>
                      </a:ext>
                    </a:extLst>
                  </p14:cNvPr>
                  <p14:cNvContentPartPr/>
                  <p14:nvPr/>
                </p14:nvContentPartPr>
                <p14:xfrm>
                  <a:off x="1676340" y="3732060"/>
                  <a:ext cx="238320" cy="235080"/>
                </p14:xfrm>
              </p:contentPart>
            </mc:Choice>
            <mc:Fallback xmlns="">
              <p:pic>
                <p:nvPicPr>
                  <p:cNvPr id="100" name="Freihand 99">
                    <a:extLst>
                      <a:ext uri="{FF2B5EF4-FFF2-40B4-BE49-F238E27FC236}">
                        <a16:creationId xmlns:a16="http://schemas.microsoft.com/office/drawing/2014/main" id="{FD1032C0-8C18-7CD8-356B-81B7510F93A2}"/>
                      </a:ext>
                    </a:extLst>
                  </p:cNvPr>
                  <p:cNvPicPr/>
                  <p:nvPr/>
                </p:nvPicPr>
                <p:blipFill>
                  <a:blip r:embed="rId52"/>
                  <a:stretch>
                    <a:fillRect/>
                  </a:stretch>
                </p:blipFill>
                <p:spPr>
                  <a:xfrm>
                    <a:off x="1658340" y="3714060"/>
                    <a:ext cx="273960" cy="270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38">
              <p14:nvContentPartPr>
                <p14:cNvPr id="117" name="Freihand 116">
                  <a:extLst>
                    <a:ext uri="{FF2B5EF4-FFF2-40B4-BE49-F238E27FC236}">
                      <a16:creationId xmlns:a16="http://schemas.microsoft.com/office/drawing/2014/main" id="{FE59A987-BEA4-0190-123B-D9A1AA8FA995}"/>
                    </a:ext>
                  </a:extLst>
                </p14:cNvPr>
                <p14:cNvContentPartPr/>
                <p14:nvPr/>
              </p14:nvContentPartPr>
              <p14:xfrm>
                <a:off x="1859220" y="2751643"/>
                <a:ext cx="235080" cy="316080"/>
              </p14:xfrm>
            </p:contentPart>
          </mc:Choice>
          <mc:Fallback xmlns="">
            <p:pic>
              <p:nvPicPr>
                <p:cNvPr id="117" name="Freihand 116">
                  <a:extLst>
                    <a:ext uri="{FF2B5EF4-FFF2-40B4-BE49-F238E27FC236}">
                      <a16:creationId xmlns:a16="http://schemas.microsoft.com/office/drawing/2014/main" id="{FE59A987-BEA4-0190-123B-D9A1AA8FA995}"/>
                    </a:ext>
                  </a:extLst>
                </p:cNvPr>
                <p:cNvPicPr/>
                <p:nvPr/>
              </p:nvPicPr>
              <p:blipFill>
                <a:blip r:embed="rId239"/>
                <a:stretch>
                  <a:fillRect/>
                </a:stretch>
              </p:blipFill>
              <p:spPr>
                <a:xfrm>
                  <a:off x="1844483" y="2736866"/>
                  <a:ext cx="264555" cy="345634"/>
                </a:xfrm>
                <a:prstGeom prst="rect">
                  <a:avLst/>
                </a:prstGeom>
              </p:spPr>
            </p:pic>
          </mc:Fallback>
        </mc:AlternateContent>
        <p:grpSp>
          <p:nvGrpSpPr>
            <p:cNvPr id="3" name="Gruppieren 2">
              <a:extLst>
                <a:ext uri="{FF2B5EF4-FFF2-40B4-BE49-F238E27FC236}">
                  <a16:creationId xmlns:a16="http://schemas.microsoft.com/office/drawing/2014/main" id="{C0169A76-0F79-E600-E7D6-4DAE25B220E8}"/>
                </a:ext>
              </a:extLst>
            </p:cNvPr>
            <p:cNvGrpSpPr/>
            <p:nvPr/>
          </p:nvGrpSpPr>
          <p:grpSpPr>
            <a:xfrm>
              <a:off x="2421990" y="2497483"/>
              <a:ext cx="214920" cy="186840"/>
              <a:chOff x="10165500" y="2860860"/>
              <a:chExt cx="214920" cy="186840"/>
            </a:xfrm>
          </p:grpSpPr>
          <mc:AlternateContent xmlns:mc="http://schemas.openxmlformats.org/markup-compatibility/2006" xmlns:p14="http://schemas.microsoft.com/office/powerpoint/2010/main">
            <mc:Choice Requires="p14">
              <p:contentPart p14:bwMode="auto" r:id="rId240">
                <p14:nvContentPartPr>
                  <p14:cNvPr id="7" name="Freihand 6">
                    <a:extLst>
                      <a:ext uri="{FF2B5EF4-FFF2-40B4-BE49-F238E27FC236}">
                        <a16:creationId xmlns:a16="http://schemas.microsoft.com/office/drawing/2014/main" id="{DEB17C29-2D03-D698-6886-594605041E73}"/>
                      </a:ext>
                    </a:extLst>
                  </p14:cNvPr>
                  <p14:cNvContentPartPr/>
                  <p14:nvPr/>
                </p14:nvContentPartPr>
                <p14:xfrm>
                  <a:off x="10208700" y="2903700"/>
                  <a:ext cx="22680" cy="144000"/>
                </p14:xfrm>
              </p:contentPart>
            </mc:Choice>
            <mc:Fallback xmlns="">
              <p:pic>
                <p:nvPicPr>
                  <p:cNvPr id="109" name="Freihand 108">
                    <a:extLst>
                      <a:ext uri="{FF2B5EF4-FFF2-40B4-BE49-F238E27FC236}">
                        <a16:creationId xmlns:a16="http://schemas.microsoft.com/office/drawing/2014/main" id="{5B2BA3C1-B6D4-E2C1-4981-00254B5C073E}"/>
                      </a:ext>
                    </a:extLst>
                  </p:cNvPr>
                  <p:cNvPicPr/>
                  <p:nvPr/>
                </p:nvPicPr>
                <p:blipFill>
                  <a:blip r:embed="rId92"/>
                  <a:stretch>
                    <a:fillRect/>
                  </a:stretch>
                </p:blipFill>
                <p:spPr>
                  <a:xfrm>
                    <a:off x="10191060" y="2885700"/>
                    <a:ext cx="58320" cy="17964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8" name="Freihand 7">
                    <a:extLst>
                      <a:ext uri="{FF2B5EF4-FFF2-40B4-BE49-F238E27FC236}">
                        <a16:creationId xmlns:a16="http://schemas.microsoft.com/office/drawing/2014/main" id="{E76FED5E-CC14-E523-FD0A-19B0E81160D7}"/>
                      </a:ext>
                    </a:extLst>
                  </p14:cNvPr>
                  <p14:cNvContentPartPr/>
                  <p14:nvPr/>
                </p14:nvContentPartPr>
                <p14:xfrm>
                  <a:off x="10165500" y="2860860"/>
                  <a:ext cx="206280" cy="36000"/>
                </p14:xfrm>
              </p:contentPart>
            </mc:Choice>
            <mc:Fallback xmlns="">
              <p:pic>
                <p:nvPicPr>
                  <p:cNvPr id="110" name="Freihand 109">
                    <a:extLst>
                      <a:ext uri="{FF2B5EF4-FFF2-40B4-BE49-F238E27FC236}">
                        <a16:creationId xmlns:a16="http://schemas.microsoft.com/office/drawing/2014/main" id="{67A820CE-1D04-8AF4-9511-CED565058A4D}"/>
                      </a:ext>
                    </a:extLst>
                  </p:cNvPr>
                  <p:cNvPicPr/>
                  <p:nvPr/>
                </p:nvPicPr>
                <p:blipFill>
                  <a:blip r:embed="rId94"/>
                  <a:stretch>
                    <a:fillRect/>
                  </a:stretch>
                </p:blipFill>
                <p:spPr>
                  <a:xfrm>
                    <a:off x="10147500" y="2842860"/>
                    <a:ext cx="24192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9" name="Freihand 8">
                    <a:extLst>
                      <a:ext uri="{FF2B5EF4-FFF2-40B4-BE49-F238E27FC236}">
                        <a16:creationId xmlns:a16="http://schemas.microsoft.com/office/drawing/2014/main" id="{E8FDA300-9D32-655F-55C5-CE02FDE28455}"/>
                      </a:ext>
                    </a:extLst>
                  </p14:cNvPr>
                  <p14:cNvContentPartPr/>
                  <p14:nvPr/>
                </p14:nvContentPartPr>
                <p14:xfrm>
                  <a:off x="10223820" y="2971740"/>
                  <a:ext cx="156600" cy="25560"/>
                </p14:xfrm>
              </p:contentPart>
            </mc:Choice>
            <mc:Fallback xmlns="">
              <p:pic>
                <p:nvPicPr>
                  <p:cNvPr id="111" name="Freihand 110">
                    <a:extLst>
                      <a:ext uri="{FF2B5EF4-FFF2-40B4-BE49-F238E27FC236}">
                        <a16:creationId xmlns:a16="http://schemas.microsoft.com/office/drawing/2014/main" id="{16A003F8-0F7A-E72F-B6E8-3D525D0848F9}"/>
                      </a:ext>
                    </a:extLst>
                  </p:cNvPr>
                  <p:cNvPicPr/>
                  <p:nvPr/>
                </p:nvPicPr>
                <p:blipFill>
                  <a:blip r:embed="rId96"/>
                  <a:stretch>
                    <a:fillRect/>
                  </a:stretch>
                </p:blipFill>
                <p:spPr>
                  <a:xfrm>
                    <a:off x="10206180" y="2953740"/>
                    <a:ext cx="192240" cy="61200"/>
                  </a:xfrm>
                  <a:prstGeom prst="rect">
                    <a:avLst/>
                  </a:prstGeom>
                </p:spPr>
              </p:pic>
            </mc:Fallback>
          </mc:AlternateContent>
        </p:grpSp>
      </p:grpSp>
      <p:sp>
        <p:nvSpPr>
          <p:cNvPr id="27" name="Textfeld 26">
            <a:extLst>
              <a:ext uri="{FF2B5EF4-FFF2-40B4-BE49-F238E27FC236}">
                <a16:creationId xmlns:a16="http://schemas.microsoft.com/office/drawing/2014/main" id="{3825E951-42D2-B332-CE03-BDC0CBE6D128}"/>
              </a:ext>
            </a:extLst>
          </p:cNvPr>
          <p:cNvSpPr txBox="1"/>
          <p:nvPr/>
        </p:nvSpPr>
        <p:spPr>
          <a:xfrm flipH="1">
            <a:off x="835812" y="4411938"/>
            <a:ext cx="2535991" cy="369332"/>
          </a:xfrm>
          <a:prstGeom prst="rect">
            <a:avLst/>
          </a:prstGeom>
          <a:noFill/>
        </p:spPr>
        <p:txBody>
          <a:bodyPr wrap="square" rtlCol="0">
            <a:spAutoFit/>
          </a:bodyPr>
          <a:lstStyle/>
          <a:p>
            <a:r>
              <a:rPr lang="de-DE" b="1" dirty="0"/>
              <a:t>Führung als „Obrigkeit“</a:t>
            </a:r>
          </a:p>
        </p:txBody>
      </p:sp>
      <p:sp>
        <p:nvSpPr>
          <p:cNvPr id="12" name="Textfeld 11">
            <a:extLst>
              <a:ext uri="{FF2B5EF4-FFF2-40B4-BE49-F238E27FC236}">
                <a16:creationId xmlns:a16="http://schemas.microsoft.com/office/drawing/2014/main" id="{A300E0F2-5144-CAD3-A22B-015A8B2862CE}"/>
              </a:ext>
            </a:extLst>
          </p:cNvPr>
          <p:cNvSpPr txBox="1"/>
          <p:nvPr/>
        </p:nvSpPr>
        <p:spPr>
          <a:xfrm flipH="1">
            <a:off x="651463" y="5238527"/>
            <a:ext cx="2944800" cy="369332"/>
          </a:xfrm>
          <a:prstGeom prst="rect">
            <a:avLst/>
          </a:prstGeom>
          <a:noFill/>
        </p:spPr>
        <p:txBody>
          <a:bodyPr wrap="square" rtlCol="0">
            <a:spAutoFit/>
          </a:bodyPr>
          <a:lstStyle/>
          <a:p>
            <a:r>
              <a:rPr lang="de-DE" i="1" dirty="0"/>
              <a:t>„Es kommt ein Supermarkt“</a:t>
            </a:r>
          </a:p>
        </p:txBody>
      </p:sp>
      <p:sp>
        <p:nvSpPr>
          <p:cNvPr id="25" name="Textfeld 24">
            <a:extLst>
              <a:ext uri="{FF2B5EF4-FFF2-40B4-BE49-F238E27FC236}">
                <a16:creationId xmlns:a16="http://schemas.microsoft.com/office/drawing/2014/main" id="{FB7A131D-E427-DAE2-EC45-F62E1EABEFD8}"/>
              </a:ext>
            </a:extLst>
          </p:cNvPr>
          <p:cNvSpPr txBox="1"/>
          <p:nvPr/>
        </p:nvSpPr>
        <p:spPr>
          <a:xfrm>
            <a:off x="4644713" y="1247172"/>
            <a:ext cx="2198882" cy="369332"/>
          </a:xfrm>
          <a:prstGeom prst="rect">
            <a:avLst/>
          </a:prstGeom>
          <a:noFill/>
        </p:spPr>
        <p:txBody>
          <a:bodyPr wrap="square">
            <a:spAutoFit/>
          </a:bodyPr>
          <a:lstStyle/>
          <a:p>
            <a:r>
              <a:rPr lang="de-DE" b="1" dirty="0" smtClean="0"/>
              <a:t>Bürger </a:t>
            </a:r>
            <a:r>
              <a:rPr lang="de-DE" b="1" dirty="0"/>
              <a:t>als Kunde</a:t>
            </a:r>
          </a:p>
        </p:txBody>
      </p:sp>
      <p:grpSp>
        <p:nvGrpSpPr>
          <p:cNvPr id="126" name="Gruppieren 125" descr="Teil der Grafik">
            <a:extLst>
              <a:ext uri="{FF2B5EF4-FFF2-40B4-BE49-F238E27FC236}">
                <a16:creationId xmlns:a16="http://schemas.microsoft.com/office/drawing/2014/main" id="{BA88959F-0A2E-01D4-38FB-05425E8F93B9}"/>
              </a:ext>
            </a:extLst>
          </p:cNvPr>
          <p:cNvGrpSpPr/>
          <p:nvPr/>
        </p:nvGrpSpPr>
        <p:grpSpPr>
          <a:xfrm>
            <a:off x="6538315" y="1614710"/>
            <a:ext cx="1194840" cy="444240"/>
            <a:chOff x="2770740" y="2261460"/>
            <a:chExt cx="1194840" cy="444240"/>
          </a:xfrm>
        </p:grpSpPr>
        <mc:AlternateContent xmlns:mc="http://schemas.openxmlformats.org/markup-compatibility/2006" xmlns:p14="http://schemas.microsoft.com/office/powerpoint/2010/main">
          <mc:Choice Requires="p14">
            <p:contentPart p14:bwMode="auto" r:id="rId243">
              <p14:nvContentPartPr>
                <p14:cNvPr id="127" name="Freihand 126">
                  <a:extLst>
                    <a:ext uri="{FF2B5EF4-FFF2-40B4-BE49-F238E27FC236}">
                      <a16:creationId xmlns:a16="http://schemas.microsoft.com/office/drawing/2014/main" id="{5B2B6500-29B1-EC9C-C4DC-7AD4BDAF332C}"/>
                    </a:ext>
                  </a:extLst>
                </p14:cNvPr>
                <p14:cNvContentPartPr/>
                <p14:nvPr/>
              </p14:nvContentPartPr>
              <p14:xfrm>
                <a:off x="2770740" y="2430660"/>
                <a:ext cx="151560" cy="275040"/>
              </p14:xfrm>
            </p:contentPart>
          </mc:Choice>
          <mc:Fallback xmlns="">
            <p:pic>
              <p:nvPicPr>
                <p:cNvPr id="127" name="Freihand 126">
                  <a:extLst>
                    <a:ext uri="{FF2B5EF4-FFF2-40B4-BE49-F238E27FC236}">
                      <a16:creationId xmlns:a16="http://schemas.microsoft.com/office/drawing/2014/main" id="{5B2B6500-29B1-EC9C-C4DC-7AD4BDAF332C}"/>
                    </a:ext>
                  </a:extLst>
                </p:cNvPr>
                <p:cNvPicPr/>
                <p:nvPr/>
              </p:nvPicPr>
              <p:blipFill>
                <a:blip r:embed="rId9"/>
                <a:stretch>
                  <a:fillRect/>
                </a:stretch>
              </p:blipFill>
              <p:spPr>
                <a:xfrm>
                  <a:off x="2752740" y="2412660"/>
                  <a:ext cx="18720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128" name="Freihand 127">
                  <a:extLst>
                    <a:ext uri="{FF2B5EF4-FFF2-40B4-BE49-F238E27FC236}">
                      <a16:creationId xmlns:a16="http://schemas.microsoft.com/office/drawing/2014/main" id="{2F6DB368-3D3B-3FA1-9014-C2A55ADE8106}"/>
                    </a:ext>
                  </a:extLst>
                </p14:cNvPr>
                <p14:cNvContentPartPr/>
                <p14:nvPr/>
              </p14:nvContentPartPr>
              <p14:xfrm>
                <a:off x="2958300" y="2513460"/>
                <a:ext cx="117720" cy="139680"/>
              </p14:xfrm>
            </p:contentPart>
          </mc:Choice>
          <mc:Fallback xmlns="">
            <p:pic>
              <p:nvPicPr>
                <p:cNvPr id="128" name="Freihand 127">
                  <a:extLst>
                    <a:ext uri="{FF2B5EF4-FFF2-40B4-BE49-F238E27FC236}">
                      <a16:creationId xmlns:a16="http://schemas.microsoft.com/office/drawing/2014/main" id="{2F6DB368-3D3B-3FA1-9014-C2A55ADE8106}"/>
                    </a:ext>
                  </a:extLst>
                </p:cNvPr>
                <p:cNvPicPr/>
                <p:nvPr/>
              </p:nvPicPr>
              <p:blipFill>
                <a:blip r:embed="rId11"/>
                <a:stretch>
                  <a:fillRect/>
                </a:stretch>
              </p:blipFill>
              <p:spPr>
                <a:xfrm>
                  <a:off x="2940660" y="2495460"/>
                  <a:ext cx="15336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129" name="Freihand 128">
                  <a:extLst>
                    <a:ext uri="{FF2B5EF4-FFF2-40B4-BE49-F238E27FC236}">
                      <a16:creationId xmlns:a16="http://schemas.microsoft.com/office/drawing/2014/main" id="{D3171A19-1287-BF67-2E33-5A06682AAAD5}"/>
                    </a:ext>
                  </a:extLst>
                </p14:cNvPr>
                <p14:cNvContentPartPr/>
                <p14:nvPr/>
              </p14:nvContentPartPr>
              <p14:xfrm>
                <a:off x="3096900" y="2552340"/>
                <a:ext cx="152640" cy="100080"/>
              </p14:xfrm>
            </p:contentPart>
          </mc:Choice>
          <mc:Fallback xmlns="">
            <p:pic>
              <p:nvPicPr>
                <p:cNvPr id="129" name="Freihand 128">
                  <a:extLst>
                    <a:ext uri="{FF2B5EF4-FFF2-40B4-BE49-F238E27FC236}">
                      <a16:creationId xmlns:a16="http://schemas.microsoft.com/office/drawing/2014/main" id="{D3171A19-1287-BF67-2E33-5A06682AAAD5}"/>
                    </a:ext>
                  </a:extLst>
                </p:cNvPr>
                <p:cNvPicPr/>
                <p:nvPr/>
              </p:nvPicPr>
              <p:blipFill>
                <a:blip r:embed="rId13"/>
                <a:stretch>
                  <a:fillRect/>
                </a:stretch>
              </p:blipFill>
              <p:spPr>
                <a:xfrm>
                  <a:off x="3078900" y="2534340"/>
                  <a:ext cx="18828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130" name="Freihand 129">
                  <a:extLst>
                    <a:ext uri="{FF2B5EF4-FFF2-40B4-BE49-F238E27FC236}">
                      <a16:creationId xmlns:a16="http://schemas.microsoft.com/office/drawing/2014/main" id="{5EDE1182-81C4-95F8-9092-0BFD4089E3CB}"/>
                    </a:ext>
                  </a:extLst>
                </p14:cNvPr>
                <p14:cNvContentPartPr/>
                <p14:nvPr/>
              </p14:nvContentPartPr>
              <p14:xfrm>
                <a:off x="3292380" y="2526420"/>
                <a:ext cx="111960" cy="135720"/>
              </p14:xfrm>
            </p:contentPart>
          </mc:Choice>
          <mc:Fallback xmlns="">
            <p:pic>
              <p:nvPicPr>
                <p:cNvPr id="130" name="Freihand 129">
                  <a:extLst>
                    <a:ext uri="{FF2B5EF4-FFF2-40B4-BE49-F238E27FC236}">
                      <a16:creationId xmlns:a16="http://schemas.microsoft.com/office/drawing/2014/main" id="{5EDE1182-81C4-95F8-9092-0BFD4089E3CB}"/>
                    </a:ext>
                  </a:extLst>
                </p:cNvPr>
                <p:cNvPicPr/>
                <p:nvPr/>
              </p:nvPicPr>
              <p:blipFill>
                <a:blip r:embed="rId15"/>
                <a:stretch>
                  <a:fillRect/>
                </a:stretch>
              </p:blipFill>
              <p:spPr>
                <a:xfrm>
                  <a:off x="3274380" y="2508420"/>
                  <a:ext cx="14760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131" name="Freihand 130">
                  <a:extLst>
                    <a:ext uri="{FF2B5EF4-FFF2-40B4-BE49-F238E27FC236}">
                      <a16:creationId xmlns:a16="http://schemas.microsoft.com/office/drawing/2014/main" id="{6E8C1560-09FD-CCA1-4AD1-25C45C68E91E}"/>
                    </a:ext>
                  </a:extLst>
                </p14:cNvPr>
                <p14:cNvContentPartPr/>
                <p14:nvPr/>
              </p14:nvContentPartPr>
              <p14:xfrm>
                <a:off x="3436020" y="2438940"/>
                <a:ext cx="6120" cy="60840"/>
              </p14:xfrm>
            </p:contentPart>
          </mc:Choice>
          <mc:Fallback xmlns="">
            <p:pic>
              <p:nvPicPr>
                <p:cNvPr id="131" name="Freihand 130">
                  <a:extLst>
                    <a:ext uri="{FF2B5EF4-FFF2-40B4-BE49-F238E27FC236}">
                      <a16:creationId xmlns:a16="http://schemas.microsoft.com/office/drawing/2014/main" id="{6E8C1560-09FD-CCA1-4AD1-25C45C68E91E}"/>
                    </a:ext>
                  </a:extLst>
                </p:cNvPr>
                <p:cNvPicPr/>
                <p:nvPr/>
              </p:nvPicPr>
              <p:blipFill>
                <a:blip r:embed="rId17"/>
                <a:stretch>
                  <a:fillRect/>
                </a:stretch>
              </p:blipFill>
              <p:spPr>
                <a:xfrm>
                  <a:off x="3418020" y="2421300"/>
                  <a:ext cx="4176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132" name="Freihand 131">
                  <a:extLst>
                    <a:ext uri="{FF2B5EF4-FFF2-40B4-BE49-F238E27FC236}">
                      <a16:creationId xmlns:a16="http://schemas.microsoft.com/office/drawing/2014/main" id="{8272784E-38CD-BBC6-D0C4-EF3D1C31481A}"/>
                    </a:ext>
                  </a:extLst>
                </p14:cNvPr>
                <p14:cNvContentPartPr/>
                <p14:nvPr/>
              </p14:nvContentPartPr>
              <p14:xfrm>
                <a:off x="3499020" y="2530020"/>
                <a:ext cx="73800" cy="124920"/>
              </p14:xfrm>
            </p:contentPart>
          </mc:Choice>
          <mc:Fallback xmlns="">
            <p:pic>
              <p:nvPicPr>
                <p:cNvPr id="132" name="Freihand 131">
                  <a:extLst>
                    <a:ext uri="{FF2B5EF4-FFF2-40B4-BE49-F238E27FC236}">
                      <a16:creationId xmlns:a16="http://schemas.microsoft.com/office/drawing/2014/main" id="{8272784E-38CD-BBC6-D0C4-EF3D1C31481A}"/>
                    </a:ext>
                  </a:extLst>
                </p:cNvPr>
                <p:cNvPicPr/>
                <p:nvPr/>
              </p:nvPicPr>
              <p:blipFill>
                <a:blip r:embed="rId19"/>
                <a:stretch>
                  <a:fillRect/>
                </a:stretch>
              </p:blipFill>
              <p:spPr>
                <a:xfrm>
                  <a:off x="3481020" y="2512380"/>
                  <a:ext cx="1094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133" name="Freihand 132">
                  <a:extLst>
                    <a:ext uri="{FF2B5EF4-FFF2-40B4-BE49-F238E27FC236}">
                      <a16:creationId xmlns:a16="http://schemas.microsoft.com/office/drawing/2014/main" id="{31373EBB-CCF3-ACCF-AB4C-FF4B6041C841}"/>
                    </a:ext>
                  </a:extLst>
                </p14:cNvPr>
                <p14:cNvContentPartPr/>
                <p14:nvPr/>
              </p14:nvContentPartPr>
              <p14:xfrm>
                <a:off x="3646620" y="2534340"/>
                <a:ext cx="67680" cy="118440"/>
              </p14:xfrm>
            </p:contentPart>
          </mc:Choice>
          <mc:Fallback xmlns="">
            <p:pic>
              <p:nvPicPr>
                <p:cNvPr id="133" name="Freihand 132">
                  <a:extLst>
                    <a:ext uri="{FF2B5EF4-FFF2-40B4-BE49-F238E27FC236}">
                      <a16:creationId xmlns:a16="http://schemas.microsoft.com/office/drawing/2014/main" id="{31373EBB-CCF3-ACCF-AB4C-FF4B6041C841}"/>
                    </a:ext>
                  </a:extLst>
                </p:cNvPr>
                <p:cNvPicPr/>
                <p:nvPr/>
              </p:nvPicPr>
              <p:blipFill>
                <a:blip r:embed="rId21"/>
                <a:stretch>
                  <a:fillRect/>
                </a:stretch>
              </p:blipFill>
              <p:spPr>
                <a:xfrm>
                  <a:off x="3628980" y="2516700"/>
                  <a:ext cx="10332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134" name="Freihand 133">
                  <a:extLst>
                    <a:ext uri="{FF2B5EF4-FFF2-40B4-BE49-F238E27FC236}">
                      <a16:creationId xmlns:a16="http://schemas.microsoft.com/office/drawing/2014/main" id="{1CCBCC54-4D79-F810-77B6-02C9B2C269F0}"/>
                    </a:ext>
                  </a:extLst>
                </p14:cNvPr>
                <p14:cNvContentPartPr/>
                <p14:nvPr/>
              </p14:nvContentPartPr>
              <p14:xfrm>
                <a:off x="3748500" y="2261460"/>
                <a:ext cx="89280" cy="369720"/>
              </p14:xfrm>
            </p:contentPart>
          </mc:Choice>
          <mc:Fallback xmlns="">
            <p:pic>
              <p:nvPicPr>
                <p:cNvPr id="134" name="Freihand 133">
                  <a:extLst>
                    <a:ext uri="{FF2B5EF4-FFF2-40B4-BE49-F238E27FC236}">
                      <a16:creationId xmlns:a16="http://schemas.microsoft.com/office/drawing/2014/main" id="{1CCBCC54-4D79-F810-77B6-02C9B2C269F0}"/>
                    </a:ext>
                  </a:extLst>
                </p:cNvPr>
                <p:cNvPicPr/>
                <p:nvPr/>
              </p:nvPicPr>
              <p:blipFill>
                <a:blip r:embed="rId23"/>
                <a:stretch>
                  <a:fillRect/>
                </a:stretch>
              </p:blipFill>
              <p:spPr>
                <a:xfrm>
                  <a:off x="3730860" y="2243460"/>
                  <a:ext cx="124920" cy="40536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135" name="Freihand 134">
                  <a:extLst>
                    <a:ext uri="{FF2B5EF4-FFF2-40B4-BE49-F238E27FC236}">
                      <a16:creationId xmlns:a16="http://schemas.microsoft.com/office/drawing/2014/main" id="{15A7AEFB-593A-B5AE-EFEF-96232AE669B9}"/>
                    </a:ext>
                  </a:extLst>
                </p14:cNvPr>
                <p14:cNvContentPartPr/>
                <p14:nvPr/>
              </p14:nvContentPartPr>
              <p14:xfrm>
                <a:off x="3793140" y="2528580"/>
                <a:ext cx="172440" cy="175320"/>
              </p14:xfrm>
            </p:contentPart>
          </mc:Choice>
          <mc:Fallback xmlns="">
            <p:pic>
              <p:nvPicPr>
                <p:cNvPr id="135" name="Freihand 134">
                  <a:extLst>
                    <a:ext uri="{FF2B5EF4-FFF2-40B4-BE49-F238E27FC236}">
                      <a16:creationId xmlns:a16="http://schemas.microsoft.com/office/drawing/2014/main" id="{15A7AEFB-593A-B5AE-EFEF-96232AE669B9}"/>
                    </a:ext>
                  </a:extLst>
                </p:cNvPr>
                <p:cNvPicPr/>
                <p:nvPr/>
              </p:nvPicPr>
              <p:blipFill>
                <a:blip r:embed="rId25"/>
                <a:stretch>
                  <a:fillRect/>
                </a:stretch>
              </p:blipFill>
              <p:spPr>
                <a:xfrm>
                  <a:off x="3775500" y="2510940"/>
                  <a:ext cx="208080" cy="210960"/>
                </a:xfrm>
                <a:prstGeom prst="rect">
                  <a:avLst/>
                </a:prstGeom>
              </p:spPr>
            </p:pic>
          </mc:Fallback>
        </mc:AlternateContent>
      </p:grpSp>
      <p:grpSp>
        <p:nvGrpSpPr>
          <p:cNvPr id="116" name="Gruppieren 115" descr="Ein Kreis in dem oben die Gemeinde steht und unter die Bürger:innen. Sie sind mit einer Linien verbunden. Es soll symobolisiert werden, dass die Bürger:innen als Kunden der Gemeinde angesehen werden. Die Gemeinde befragt bei Entscheidungen die Bevölkerung, was sie sich wünschen. " title="Bürger als Kunde">
            <a:extLst>
              <a:ext uri="{FF2B5EF4-FFF2-40B4-BE49-F238E27FC236}">
                <a16:creationId xmlns:a16="http://schemas.microsoft.com/office/drawing/2014/main" id="{293D087D-1E70-BAA2-7E6E-6A0C84141ECE}"/>
              </a:ext>
            </a:extLst>
          </p:cNvPr>
          <p:cNvGrpSpPr/>
          <p:nvPr/>
        </p:nvGrpSpPr>
        <p:grpSpPr>
          <a:xfrm>
            <a:off x="4451245" y="2141351"/>
            <a:ext cx="2944800" cy="2018880"/>
            <a:chOff x="4229160" y="2595861"/>
            <a:chExt cx="2944800" cy="2018880"/>
          </a:xfrm>
        </p:grpSpPr>
        <mc:AlternateContent xmlns:mc="http://schemas.openxmlformats.org/markup-compatibility/2006" xmlns:p14="http://schemas.microsoft.com/office/powerpoint/2010/main">
          <mc:Choice Requires="p14">
            <p:contentPart p14:bwMode="auto" r:id="rId252">
              <p14:nvContentPartPr>
                <p14:cNvPr id="14" name="Freihand 13">
                  <a:extLst>
                    <a:ext uri="{FF2B5EF4-FFF2-40B4-BE49-F238E27FC236}">
                      <a16:creationId xmlns:a16="http://schemas.microsoft.com/office/drawing/2014/main" id="{A4A2058B-1EBD-22A8-B4C5-57FD3C0D6275}"/>
                    </a:ext>
                  </a:extLst>
                </p14:cNvPr>
                <p14:cNvContentPartPr/>
                <p14:nvPr/>
              </p14:nvContentPartPr>
              <p14:xfrm>
                <a:off x="4229160" y="2595861"/>
                <a:ext cx="2944800" cy="2018880"/>
              </p14:xfrm>
            </p:contentPart>
          </mc:Choice>
          <mc:Fallback xmlns="">
            <p:pic>
              <p:nvPicPr>
                <p:cNvPr id="14" name="Freihand 13">
                  <a:extLst>
                    <a:ext uri="{FF2B5EF4-FFF2-40B4-BE49-F238E27FC236}">
                      <a16:creationId xmlns:a16="http://schemas.microsoft.com/office/drawing/2014/main" id="{A4A2058B-1EBD-22A8-B4C5-57FD3C0D6275}"/>
                    </a:ext>
                  </a:extLst>
                </p:cNvPr>
                <p:cNvPicPr/>
                <p:nvPr/>
              </p:nvPicPr>
              <p:blipFill>
                <a:blip r:embed="rId54"/>
                <a:stretch>
                  <a:fillRect/>
                </a:stretch>
              </p:blipFill>
              <p:spPr>
                <a:xfrm>
                  <a:off x="4211160" y="2577861"/>
                  <a:ext cx="2980440" cy="2054520"/>
                </a:xfrm>
                <a:prstGeom prst="rect">
                  <a:avLst/>
                </a:prstGeom>
              </p:spPr>
            </p:pic>
          </mc:Fallback>
        </mc:AlternateContent>
        <mc:AlternateContent xmlns:mc="http://schemas.openxmlformats.org/markup-compatibility/2006" xmlns:p14="http://schemas.microsoft.com/office/powerpoint/2010/main">
          <mc:Choice Requires="p14">
            <p:contentPart p14:bwMode="auto" r:id="rId253">
              <p14:nvContentPartPr>
                <p14:cNvPr id="15" name="Freihand 14">
                  <a:extLst>
                    <a:ext uri="{FF2B5EF4-FFF2-40B4-BE49-F238E27FC236}">
                      <a16:creationId xmlns:a16="http://schemas.microsoft.com/office/drawing/2014/main" id="{98B05149-E027-7CAF-591D-F0A517DEF61C}"/>
                    </a:ext>
                  </a:extLst>
                </p14:cNvPr>
                <p14:cNvContentPartPr/>
                <p14:nvPr/>
              </p14:nvContentPartPr>
              <p14:xfrm>
                <a:off x="5751600" y="2601261"/>
                <a:ext cx="87480" cy="317160"/>
              </p14:xfrm>
            </p:contentPart>
          </mc:Choice>
          <mc:Fallback xmlns="">
            <p:pic>
              <p:nvPicPr>
                <p:cNvPr id="15" name="Freihand 14">
                  <a:extLst>
                    <a:ext uri="{FF2B5EF4-FFF2-40B4-BE49-F238E27FC236}">
                      <a16:creationId xmlns:a16="http://schemas.microsoft.com/office/drawing/2014/main" id="{98B05149-E027-7CAF-591D-F0A517DEF61C}"/>
                    </a:ext>
                  </a:extLst>
                </p:cNvPr>
                <p:cNvPicPr/>
                <p:nvPr/>
              </p:nvPicPr>
              <p:blipFill>
                <a:blip r:embed="rId56"/>
                <a:stretch>
                  <a:fillRect/>
                </a:stretch>
              </p:blipFill>
              <p:spPr>
                <a:xfrm>
                  <a:off x="5733600" y="2583261"/>
                  <a:ext cx="123120" cy="35280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16" name="Freihand 15">
                  <a:extLst>
                    <a:ext uri="{FF2B5EF4-FFF2-40B4-BE49-F238E27FC236}">
                      <a16:creationId xmlns:a16="http://schemas.microsoft.com/office/drawing/2014/main" id="{22745BCF-CF08-A51A-4EE2-443CE95BDF1F}"/>
                    </a:ext>
                  </a:extLst>
                </p14:cNvPr>
                <p14:cNvContentPartPr/>
                <p14:nvPr/>
              </p14:nvContentPartPr>
              <p14:xfrm>
                <a:off x="5623800" y="2919861"/>
                <a:ext cx="210240" cy="231120"/>
              </p14:xfrm>
            </p:contentPart>
          </mc:Choice>
          <mc:Fallback xmlns="">
            <p:pic>
              <p:nvPicPr>
                <p:cNvPr id="16" name="Freihand 15">
                  <a:extLst>
                    <a:ext uri="{FF2B5EF4-FFF2-40B4-BE49-F238E27FC236}">
                      <a16:creationId xmlns:a16="http://schemas.microsoft.com/office/drawing/2014/main" id="{22745BCF-CF08-A51A-4EE2-443CE95BDF1F}"/>
                    </a:ext>
                  </a:extLst>
                </p:cNvPr>
                <p:cNvPicPr/>
                <p:nvPr/>
              </p:nvPicPr>
              <p:blipFill>
                <a:blip r:embed="rId58"/>
                <a:stretch>
                  <a:fillRect/>
                </a:stretch>
              </p:blipFill>
              <p:spPr>
                <a:xfrm>
                  <a:off x="5605800" y="2901861"/>
                  <a:ext cx="24588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19" name="Freihand 18">
                  <a:extLst>
                    <a:ext uri="{FF2B5EF4-FFF2-40B4-BE49-F238E27FC236}">
                      <a16:creationId xmlns:a16="http://schemas.microsoft.com/office/drawing/2014/main" id="{C8A77EB9-ED9A-CD2E-8BA8-D08628F16E29}"/>
                    </a:ext>
                  </a:extLst>
                </p14:cNvPr>
                <p14:cNvContentPartPr/>
                <p14:nvPr/>
              </p14:nvContentPartPr>
              <p14:xfrm>
                <a:off x="4929840" y="3962820"/>
                <a:ext cx="78120" cy="93600"/>
              </p14:xfrm>
            </p:contentPart>
          </mc:Choice>
          <mc:Fallback xmlns="">
            <p:pic>
              <p:nvPicPr>
                <p:cNvPr id="19" name="Freihand 18">
                  <a:extLst>
                    <a:ext uri="{FF2B5EF4-FFF2-40B4-BE49-F238E27FC236}">
                      <a16:creationId xmlns:a16="http://schemas.microsoft.com/office/drawing/2014/main" id="{C8A77EB9-ED9A-CD2E-8BA8-D08628F16E29}"/>
                    </a:ext>
                  </a:extLst>
                </p:cNvPr>
                <p:cNvPicPr/>
                <p:nvPr/>
              </p:nvPicPr>
              <p:blipFill>
                <a:blip r:embed="rId42"/>
                <a:stretch>
                  <a:fillRect/>
                </a:stretch>
              </p:blipFill>
              <p:spPr>
                <a:xfrm>
                  <a:off x="4911840" y="3945180"/>
                  <a:ext cx="113760" cy="129240"/>
                </a:xfrm>
                <a:prstGeom prst="rect">
                  <a:avLst/>
                </a:prstGeom>
              </p:spPr>
            </p:pic>
          </mc:Fallback>
        </mc:AlternateContent>
        <p:grpSp>
          <p:nvGrpSpPr>
            <p:cNvPr id="90" name="Gruppieren 89">
              <a:extLst>
                <a:ext uri="{FF2B5EF4-FFF2-40B4-BE49-F238E27FC236}">
                  <a16:creationId xmlns:a16="http://schemas.microsoft.com/office/drawing/2014/main" id="{430A1B4F-86FE-F104-C87A-63EADC58DAA0}"/>
                </a:ext>
              </a:extLst>
            </p:cNvPr>
            <p:cNvGrpSpPr/>
            <p:nvPr/>
          </p:nvGrpSpPr>
          <p:grpSpPr>
            <a:xfrm>
              <a:off x="4890780" y="3108180"/>
              <a:ext cx="900720" cy="830520"/>
              <a:chOff x="4890780" y="3108180"/>
              <a:chExt cx="900720" cy="830520"/>
            </a:xfrm>
          </p:grpSpPr>
          <mc:AlternateContent xmlns:mc="http://schemas.openxmlformats.org/markup-compatibility/2006" xmlns:p14="http://schemas.microsoft.com/office/powerpoint/2010/main">
            <mc:Choice Requires="p14">
              <p:contentPart p14:bwMode="auto" r:id="rId256">
                <p14:nvContentPartPr>
                  <p14:cNvPr id="85" name="Freihand 84">
                    <a:extLst>
                      <a:ext uri="{FF2B5EF4-FFF2-40B4-BE49-F238E27FC236}">
                        <a16:creationId xmlns:a16="http://schemas.microsoft.com/office/drawing/2014/main" id="{38C101B2-392C-B4F7-C8A1-577DDC28C9C1}"/>
                      </a:ext>
                    </a:extLst>
                  </p14:cNvPr>
                  <p14:cNvContentPartPr/>
                  <p14:nvPr/>
                </p14:nvContentPartPr>
                <p14:xfrm>
                  <a:off x="4948020" y="3108180"/>
                  <a:ext cx="549000" cy="691560"/>
                </p14:xfrm>
              </p:contentPart>
            </mc:Choice>
            <mc:Fallback xmlns="">
              <p:pic>
                <p:nvPicPr>
                  <p:cNvPr id="85" name="Freihand 84">
                    <a:extLst>
                      <a:ext uri="{FF2B5EF4-FFF2-40B4-BE49-F238E27FC236}">
                        <a16:creationId xmlns:a16="http://schemas.microsoft.com/office/drawing/2014/main" id="{38C101B2-392C-B4F7-C8A1-577DDC28C9C1}"/>
                      </a:ext>
                    </a:extLst>
                  </p:cNvPr>
                  <p:cNvPicPr/>
                  <p:nvPr/>
                </p:nvPicPr>
                <p:blipFill>
                  <a:blip r:embed="rId61"/>
                  <a:stretch>
                    <a:fillRect/>
                  </a:stretch>
                </p:blipFill>
                <p:spPr>
                  <a:xfrm>
                    <a:off x="4930380" y="3090180"/>
                    <a:ext cx="584640" cy="727200"/>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86" name="Freihand 85">
                    <a:extLst>
                      <a:ext uri="{FF2B5EF4-FFF2-40B4-BE49-F238E27FC236}">
                        <a16:creationId xmlns:a16="http://schemas.microsoft.com/office/drawing/2014/main" id="{299E7520-27BB-2DAE-46D2-9BC10791A4BF}"/>
                      </a:ext>
                    </a:extLst>
                  </p14:cNvPr>
                  <p14:cNvContentPartPr/>
                  <p14:nvPr/>
                </p14:nvContentPartPr>
                <p14:xfrm>
                  <a:off x="4890780" y="3719820"/>
                  <a:ext cx="174240" cy="134280"/>
                </p14:xfrm>
              </p:contentPart>
            </mc:Choice>
            <mc:Fallback xmlns="">
              <p:pic>
                <p:nvPicPr>
                  <p:cNvPr id="86" name="Freihand 85">
                    <a:extLst>
                      <a:ext uri="{FF2B5EF4-FFF2-40B4-BE49-F238E27FC236}">
                        <a16:creationId xmlns:a16="http://schemas.microsoft.com/office/drawing/2014/main" id="{299E7520-27BB-2DAE-46D2-9BC10791A4BF}"/>
                      </a:ext>
                    </a:extLst>
                  </p:cNvPr>
                  <p:cNvPicPr/>
                  <p:nvPr/>
                </p:nvPicPr>
                <p:blipFill>
                  <a:blip r:embed="rId63"/>
                  <a:stretch>
                    <a:fillRect/>
                  </a:stretch>
                </p:blipFill>
                <p:spPr>
                  <a:xfrm>
                    <a:off x="4873140" y="3701820"/>
                    <a:ext cx="20988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87" name="Freihand 86">
                    <a:extLst>
                      <a:ext uri="{FF2B5EF4-FFF2-40B4-BE49-F238E27FC236}">
                        <a16:creationId xmlns:a16="http://schemas.microsoft.com/office/drawing/2014/main" id="{9B17C48F-F310-F277-7625-0569D51E81EA}"/>
                      </a:ext>
                    </a:extLst>
                  </p14:cNvPr>
                  <p14:cNvContentPartPr/>
                  <p14:nvPr/>
                </p14:nvContentPartPr>
                <p14:xfrm>
                  <a:off x="5182380" y="3928980"/>
                  <a:ext cx="28080" cy="9720"/>
                </p14:xfrm>
              </p:contentPart>
            </mc:Choice>
            <mc:Fallback xmlns="">
              <p:pic>
                <p:nvPicPr>
                  <p:cNvPr id="87" name="Freihand 86">
                    <a:extLst>
                      <a:ext uri="{FF2B5EF4-FFF2-40B4-BE49-F238E27FC236}">
                        <a16:creationId xmlns:a16="http://schemas.microsoft.com/office/drawing/2014/main" id="{9B17C48F-F310-F277-7625-0569D51E81EA}"/>
                      </a:ext>
                    </a:extLst>
                  </p:cNvPr>
                  <p:cNvPicPr/>
                  <p:nvPr/>
                </p:nvPicPr>
                <p:blipFill>
                  <a:blip r:embed="rId65"/>
                  <a:stretch>
                    <a:fillRect/>
                  </a:stretch>
                </p:blipFill>
                <p:spPr>
                  <a:xfrm>
                    <a:off x="5164740" y="3910980"/>
                    <a:ext cx="6372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88" name="Freihand 87">
                    <a:extLst>
                      <a:ext uri="{FF2B5EF4-FFF2-40B4-BE49-F238E27FC236}">
                        <a16:creationId xmlns:a16="http://schemas.microsoft.com/office/drawing/2014/main" id="{6863D4A6-AE46-577A-22B1-DFD7DB020AAD}"/>
                      </a:ext>
                    </a:extLst>
                  </p14:cNvPr>
                  <p14:cNvContentPartPr/>
                  <p14:nvPr/>
                </p14:nvContentPartPr>
                <p14:xfrm>
                  <a:off x="5286420" y="3298980"/>
                  <a:ext cx="426240" cy="627480"/>
                </p14:xfrm>
              </p:contentPart>
            </mc:Choice>
            <mc:Fallback xmlns="">
              <p:pic>
                <p:nvPicPr>
                  <p:cNvPr id="88" name="Freihand 87">
                    <a:extLst>
                      <a:ext uri="{FF2B5EF4-FFF2-40B4-BE49-F238E27FC236}">
                        <a16:creationId xmlns:a16="http://schemas.microsoft.com/office/drawing/2014/main" id="{6863D4A6-AE46-577A-22B1-DFD7DB020AAD}"/>
                      </a:ext>
                    </a:extLst>
                  </p:cNvPr>
                  <p:cNvPicPr/>
                  <p:nvPr/>
                </p:nvPicPr>
                <p:blipFill>
                  <a:blip r:embed="rId67"/>
                  <a:stretch>
                    <a:fillRect/>
                  </a:stretch>
                </p:blipFill>
                <p:spPr>
                  <a:xfrm>
                    <a:off x="5268420" y="3280980"/>
                    <a:ext cx="461880" cy="66312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89" name="Freihand 88">
                    <a:extLst>
                      <a:ext uri="{FF2B5EF4-FFF2-40B4-BE49-F238E27FC236}">
                        <a16:creationId xmlns:a16="http://schemas.microsoft.com/office/drawing/2014/main" id="{026C26F9-A6F2-9C77-A1D4-00583BB3CEB6}"/>
                      </a:ext>
                    </a:extLst>
                  </p14:cNvPr>
                  <p14:cNvContentPartPr/>
                  <p14:nvPr/>
                </p14:nvContentPartPr>
                <p14:xfrm>
                  <a:off x="5549220" y="3273780"/>
                  <a:ext cx="242280" cy="171000"/>
                </p14:xfrm>
              </p:contentPart>
            </mc:Choice>
            <mc:Fallback xmlns="">
              <p:pic>
                <p:nvPicPr>
                  <p:cNvPr id="89" name="Freihand 88">
                    <a:extLst>
                      <a:ext uri="{FF2B5EF4-FFF2-40B4-BE49-F238E27FC236}">
                        <a16:creationId xmlns:a16="http://schemas.microsoft.com/office/drawing/2014/main" id="{026C26F9-A6F2-9C77-A1D4-00583BB3CEB6}"/>
                      </a:ext>
                    </a:extLst>
                  </p:cNvPr>
                  <p:cNvPicPr/>
                  <p:nvPr/>
                </p:nvPicPr>
                <p:blipFill>
                  <a:blip r:embed="rId69"/>
                  <a:stretch>
                    <a:fillRect/>
                  </a:stretch>
                </p:blipFill>
                <p:spPr>
                  <a:xfrm>
                    <a:off x="5531580" y="3256140"/>
                    <a:ext cx="277920" cy="206640"/>
                  </a:xfrm>
                  <a:prstGeom prst="rect">
                    <a:avLst/>
                  </a:prstGeom>
                </p:spPr>
              </p:pic>
            </mc:Fallback>
          </mc:AlternateContent>
        </p:grpSp>
        <p:grpSp>
          <p:nvGrpSpPr>
            <p:cNvPr id="104" name="Gruppieren 103">
              <a:extLst>
                <a:ext uri="{FF2B5EF4-FFF2-40B4-BE49-F238E27FC236}">
                  <a16:creationId xmlns:a16="http://schemas.microsoft.com/office/drawing/2014/main" id="{2544B567-620B-F9A9-A407-1929F008C804}"/>
                </a:ext>
              </a:extLst>
            </p:cNvPr>
            <p:cNvGrpSpPr/>
            <p:nvPr/>
          </p:nvGrpSpPr>
          <p:grpSpPr>
            <a:xfrm>
              <a:off x="4798620" y="4141020"/>
              <a:ext cx="239760" cy="289800"/>
              <a:chOff x="4798620" y="4141020"/>
              <a:chExt cx="239760" cy="289800"/>
            </a:xfrm>
          </p:grpSpPr>
          <mc:AlternateContent xmlns:mc="http://schemas.openxmlformats.org/markup-compatibility/2006" xmlns:p14="http://schemas.microsoft.com/office/powerpoint/2010/main">
            <mc:Choice Requires="p14">
              <p:contentPart p14:bwMode="auto" r:id="rId261">
                <p14:nvContentPartPr>
                  <p14:cNvPr id="102" name="Freihand 101">
                    <a:extLst>
                      <a:ext uri="{FF2B5EF4-FFF2-40B4-BE49-F238E27FC236}">
                        <a16:creationId xmlns:a16="http://schemas.microsoft.com/office/drawing/2014/main" id="{81721BC1-5210-DA88-BBA4-91CF24C32956}"/>
                      </a:ext>
                    </a:extLst>
                  </p14:cNvPr>
                  <p14:cNvContentPartPr/>
                  <p14:nvPr/>
                </p14:nvContentPartPr>
                <p14:xfrm>
                  <a:off x="4859820" y="4184940"/>
                  <a:ext cx="12240" cy="155520"/>
                </p14:xfrm>
              </p:contentPart>
            </mc:Choice>
            <mc:Fallback xmlns="">
              <p:pic>
                <p:nvPicPr>
                  <p:cNvPr id="102" name="Freihand 101">
                    <a:extLst>
                      <a:ext uri="{FF2B5EF4-FFF2-40B4-BE49-F238E27FC236}">
                        <a16:creationId xmlns:a16="http://schemas.microsoft.com/office/drawing/2014/main" id="{81721BC1-5210-DA88-BBA4-91CF24C32956}"/>
                      </a:ext>
                    </a:extLst>
                  </p:cNvPr>
                  <p:cNvPicPr/>
                  <p:nvPr/>
                </p:nvPicPr>
                <p:blipFill>
                  <a:blip r:embed="rId71"/>
                  <a:stretch>
                    <a:fillRect/>
                  </a:stretch>
                </p:blipFill>
                <p:spPr>
                  <a:xfrm>
                    <a:off x="4841820" y="4166940"/>
                    <a:ext cx="4788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03" name="Freihand 102">
                    <a:extLst>
                      <a:ext uri="{FF2B5EF4-FFF2-40B4-BE49-F238E27FC236}">
                        <a16:creationId xmlns:a16="http://schemas.microsoft.com/office/drawing/2014/main" id="{0A2D9B58-2D8D-2E21-9992-E1CF8580F3F7}"/>
                      </a:ext>
                    </a:extLst>
                  </p14:cNvPr>
                  <p14:cNvContentPartPr/>
                  <p14:nvPr/>
                </p14:nvContentPartPr>
                <p14:xfrm>
                  <a:off x="4798620" y="4141020"/>
                  <a:ext cx="239760" cy="289800"/>
                </p14:xfrm>
              </p:contentPart>
            </mc:Choice>
            <mc:Fallback xmlns="">
              <p:pic>
                <p:nvPicPr>
                  <p:cNvPr id="103" name="Freihand 102">
                    <a:extLst>
                      <a:ext uri="{FF2B5EF4-FFF2-40B4-BE49-F238E27FC236}">
                        <a16:creationId xmlns:a16="http://schemas.microsoft.com/office/drawing/2014/main" id="{0A2D9B58-2D8D-2E21-9992-E1CF8580F3F7}"/>
                      </a:ext>
                    </a:extLst>
                  </p:cNvPr>
                  <p:cNvPicPr/>
                  <p:nvPr/>
                </p:nvPicPr>
                <p:blipFill>
                  <a:blip r:embed="rId73"/>
                  <a:stretch>
                    <a:fillRect/>
                  </a:stretch>
                </p:blipFill>
                <p:spPr>
                  <a:xfrm>
                    <a:off x="4780620" y="4123020"/>
                    <a:ext cx="275400" cy="325440"/>
                  </a:xfrm>
                  <a:prstGeom prst="rect">
                    <a:avLst/>
                  </a:prstGeom>
                </p:spPr>
              </p:pic>
            </mc:Fallback>
          </mc:AlternateContent>
        </p:grpSp>
        <p:grpSp>
          <p:nvGrpSpPr>
            <p:cNvPr id="108" name="Gruppieren 107">
              <a:extLst>
                <a:ext uri="{FF2B5EF4-FFF2-40B4-BE49-F238E27FC236}">
                  <a16:creationId xmlns:a16="http://schemas.microsoft.com/office/drawing/2014/main" id="{FFF37203-56E1-5A1D-75DC-321898E25763}"/>
                </a:ext>
              </a:extLst>
            </p:cNvPr>
            <p:cNvGrpSpPr/>
            <p:nvPr/>
          </p:nvGrpSpPr>
          <p:grpSpPr>
            <a:xfrm>
              <a:off x="5929740" y="2836740"/>
              <a:ext cx="203400" cy="162720"/>
              <a:chOff x="5929740" y="2836740"/>
              <a:chExt cx="203400" cy="162720"/>
            </a:xfrm>
          </p:grpSpPr>
          <mc:AlternateContent xmlns:mc="http://schemas.openxmlformats.org/markup-compatibility/2006" xmlns:p14="http://schemas.microsoft.com/office/powerpoint/2010/main">
            <mc:Choice Requires="p14">
              <p:contentPart p14:bwMode="auto" r:id="rId263">
                <p14:nvContentPartPr>
                  <p14:cNvPr id="105" name="Freihand 104">
                    <a:extLst>
                      <a:ext uri="{FF2B5EF4-FFF2-40B4-BE49-F238E27FC236}">
                        <a16:creationId xmlns:a16="http://schemas.microsoft.com/office/drawing/2014/main" id="{5A22F08E-C729-7DC9-B540-7A674EE04FF5}"/>
                      </a:ext>
                    </a:extLst>
                  </p14:cNvPr>
                  <p14:cNvContentPartPr/>
                  <p14:nvPr/>
                </p14:nvContentPartPr>
                <p14:xfrm>
                  <a:off x="6005340" y="2853660"/>
                  <a:ext cx="5760" cy="145800"/>
                </p14:xfrm>
              </p:contentPart>
            </mc:Choice>
            <mc:Fallback xmlns="">
              <p:pic>
                <p:nvPicPr>
                  <p:cNvPr id="105" name="Freihand 104">
                    <a:extLst>
                      <a:ext uri="{FF2B5EF4-FFF2-40B4-BE49-F238E27FC236}">
                        <a16:creationId xmlns:a16="http://schemas.microsoft.com/office/drawing/2014/main" id="{5A22F08E-C729-7DC9-B540-7A674EE04FF5}"/>
                      </a:ext>
                    </a:extLst>
                  </p:cNvPr>
                  <p:cNvPicPr/>
                  <p:nvPr/>
                </p:nvPicPr>
                <p:blipFill>
                  <a:blip r:embed="rId75"/>
                  <a:stretch>
                    <a:fillRect/>
                  </a:stretch>
                </p:blipFill>
                <p:spPr>
                  <a:xfrm>
                    <a:off x="5987700" y="2836020"/>
                    <a:ext cx="4140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06" name="Freihand 105">
                    <a:extLst>
                      <a:ext uri="{FF2B5EF4-FFF2-40B4-BE49-F238E27FC236}">
                        <a16:creationId xmlns:a16="http://schemas.microsoft.com/office/drawing/2014/main" id="{461FF92E-7900-965C-05A6-6DA5703BFD8F}"/>
                      </a:ext>
                    </a:extLst>
                  </p14:cNvPr>
                  <p14:cNvContentPartPr/>
                  <p14:nvPr/>
                </p14:nvContentPartPr>
                <p14:xfrm>
                  <a:off x="5929740" y="2836740"/>
                  <a:ext cx="159120" cy="14760"/>
                </p14:xfrm>
              </p:contentPart>
            </mc:Choice>
            <mc:Fallback xmlns="">
              <p:pic>
                <p:nvPicPr>
                  <p:cNvPr id="106" name="Freihand 105">
                    <a:extLst>
                      <a:ext uri="{FF2B5EF4-FFF2-40B4-BE49-F238E27FC236}">
                        <a16:creationId xmlns:a16="http://schemas.microsoft.com/office/drawing/2014/main" id="{461FF92E-7900-965C-05A6-6DA5703BFD8F}"/>
                      </a:ext>
                    </a:extLst>
                  </p:cNvPr>
                  <p:cNvPicPr/>
                  <p:nvPr/>
                </p:nvPicPr>
                <p:blipFill>
                  <a:blip r:embed="rId77"/>
                  <a:stretch>
                    <a:fillRect/>
                  </a:stretch>
                </p:blipFill>
                <p:spPr>
                  <a:xfrm>
                    <a:off x="5912100" y="2819100"/>
                    <a:ext cx="194760" cy="50400"/>
                  </a:xfrm>
                  <a:prstGeom prst="rect">
                    <a:avLst/>
                  </a:prstGeom>
                </p:spPr>
              </p:pic>
            </mc:Fallback>
          </mc:AlternateContent>
          <mc:AlternateContent xmlns:mc="http://schemas.openxmlformats.org/markup-compatibility/2006" xmlns:p14="http://schemas.microsoft.com/office/powerpoint/2010/main">
            <mc:Choice Requires="p14">
              <p:contentPart p14:bwMode="auto" r:id="rId265">
                <p14:nvContentPartPr>
                  <p14:cNvPr id="107" name="Freihand 106">
                    <a:extLst>
                      <a:ext uri="{FF2B5EF4-FFF2-40B4-BE49-F238E27FC236}">
                        <a16:creationId xmlns:a16="http://schemas.microsoft.com/office/drawing/2014/main" id="{63C080F9-9CBC-6725-C5DB-3AEE11B68D95}"/>
                      </a:ext>
                    </a:extLst>
                  </p14:cNvPr>
                  <p14:cNvContentPartPr/>
                  <p14:nvPr/>
                </p14:nvContentPartPr>
                <p14:xfrm>
                  <a:off x="6026220" y="2904780"/>
                  <a:ext cx="106920" cy="23760"/>
                </p14:xfrm>
              </p:contentPart>
            </mc:Choice>
            <mc:Fallback xmlns="">
              <p:pic>
                <p:nvPicPr>
                  <p:cNvPr id="107" name="Freihand 106">
                    <a:extLst>
                      <a:ext uri="{FF2B5EF4-FFF2-40B4-BE49-F238E27FC236}">
                        <a16:creationId xmlns:a16="http://schemas.microsoft.com/office/drawing/2014/main" id="{63C080F9-9CBC-6725-C5DB-3AEE11B68D95}"/>
                      </a:ext>
                    </a:extLst>
                  </p:cNvPr>
                  <p:cNvPicPr/>
                  <p:nvPr/>
                </p:nvPicPr>
                <p:blipFill>
                  <a:blip r:embed="rId79"/>
                  <a:stretch>
                    <a:fillRect/>
                  </a:stretch>
                </p:blipFill>
                <p:spPr>
                  <a:xfrm>
                    <a:off x="6008580" y="2887140"/>
                    <a:ext cx="142560" cy="59400"/>
                  </a:xfrm>
                  <a:prstGeom prst="rect">
                    <a:avLst/>
                  </a:prstGeom>
                </p:spPr>
              </p:pic>
            </mc:Fallback>
          </mc:AlternateContent>
        </p:grpSp>
      </p:grpSp>
      <p:sp>
        <p:nvSpPr>
          <p:cNvPr id="29" name="Textfeld 28">
            <a:extLst>
              <a:ext uri="{FF2B5EF4-FFF2-40B4-BE49-F238E27FC236}">
                <a16:creationId xmlns:a16="http://schemas.microsoft.com/office/drawing/2014/main" id="{F2187E67-16D8-5EA7-1524-A8BA7DC6BB1A}"/>
              </a:ext>
            </a:extLst>
          </p:cNvPr>
          <p:cNvSpPr txBox="1"/>
          <p:nvPr/>
        </p:nvSpPr>
        <p:spPr>
          <a:xfrm flipH="1">
            <a:off x="4595253" y="4411938"/>
            <a:ext cx="2805800" cy="369332"/>
          </a:xfrm>
          <a:prstGeom prst="rect">
            <a:avLst/>
          </a:prstGeom>
          <a:noFill/>
        </p:spPr>
        <p:txBody>
          <a:bodyPr wrap="square" rtlCol="0">
            <a:spAutoFit/>
          </a:bodyPr>
          <a:lstStyle/>
          <a:p>
            <a:r>
              <a:rPr lang="de-DE" b="1" dirty="0"/>
              <a:t>Führung als „Management“</a:t>
            </a:r>
          </a:p>
        </p:txBody>
      </p:sp>
      <p:sp>
        <p:nvSpPr>
          <p:cNvPr id="13" name="Textfeld 12">
            <a:extLst>
              <a:ext uri="{FF2B5EF4-FFF2-40B4-BE49-F238E27FC236}">
                <a16:creationId xmlns:a16="http://schemas.microsoft.com/office/drawing/2014/main" id="{F7E2F240-312B-721C-4FD4-D353B0E9E75B}"/>
              </a:ext>
            </a:extLst>
          </p:cNvPr>
          <p:cNvSpPr txBox="1"/>
          <p:nvPr/>
        </p:nvSpPr>
        <p:spPr>
          <a:xfrm flipH="1">
            <a:off x="4285752" y="5238266"/>
            <a:ext cx="3507285" cy="369332"/>
          </a:xfrm>
          <a:prstGeom prst="rect">
            <a:avLst/>
          </a:prstGeom>
          <a:noFill/>
        </p:spPr>
        <p:txBody>
          <a:bodyPr wrap="square" rtlCol="0">
            <a:spAutoFit/>
          </a:bodyPr>
          <a:lstStyle/>
          <a:p>
            <a:r>
              <a:rPr lang="de-DE" i="1" dirty="0"/>
              <a:t>„Welchen Supermarkt wollt ihr?“</a:t>
            </a:r>
          </a:p>
        </p:txBody>
      </p:sp>
      <p:sp>
        <p:nvSpPr>
          <p:cNvPr id="42" name="Textfeld 41">
            <a:extLst>
              <a:ext uri="{FF2B5EF4-FFF2-40B4-BE49-F238E27FC236}">
                <a16:creationId xmlns:a16="http://schemas.microsoft.com/office/drawing/2014/main" id="{CDA796DA-9351-8667-F067-265FE0450745}"/>
              </a:ext>
            </a:extLst>
          </p:cNvPr>
          <p:cNvSpPr txBox="1"/>
          <p:nvPr/>
        </p:nvSpPr>
        <p:spPr>
          <a:xfrm>
            <a:off x="8578879" y="1248885"/>
            <a:ext cx="1958067" cy="369108"/>
          </a:xfrm>
          <a:prstGeom prst="rect">
            <a:avLst/>
          </a:prstGeom>
          <a:noFill/>
        </p:spPr>
        <p:txBody>
          <a:bodyPr wrap="square">
            <a:spAutoFit/>
          </a:bodyPr>
          <a:lstStyle/>
          <a:p>
            <a:r>
              <a:rPr lang="de-DE" b="1" dirty="0"/>
              <a:t>Bürger als Partner</a:t>
            </a:r>
          </a:p>
        </p:txBody>
      </p:sp>
      <p:grpSp>
        <p:nvGrpSpPr>
          <p:cNvPr id="136" name="Gruppieren 135" descr="Teil der Grafik">
            <a:extLst>
              <a:ext uri="{FF2B5EF4-FFF2-40B4-BE49-F238E27FC236}">
                <a16:creationId xmlns:a16="http://schemas.microsoft.com/office/drawing/2014/main" id="{BDA20470-28AF-A0E5-44B0-4F7D72766707}"/>
              </a:ext>
            </a:extLst>
          </p:cNvPr>
          <p:cNvGrpSpPr/>
          <p:nvPr/>
        </p:nvGrpSpPr>
        <p:grpSpPr>
          <a:xfrm>
            <a:off x="10447828" y="1554071"/>
            <a:ext cx="1194840" cy="444240"/>
            <a:chOff x="2770740" y="2261460"/>
            <a:chExt cx="1194840" cy="444240"/>
          </a:xfrm>
        </p:grpSpPr>
        <mc:AlternateContent xmlns:mc="http://schemas.openxmlformats.org/markup-compatibility/2006" xmlns:p14="http://schemas.microsoft.com/office/powerpoint/2010/main">
          <mc:Choice Requires="p14">
            <p:contentPart p14:bwMode="auto" r:id="rId266">
              <p14:nvContentPartPr>
                <p14:cNvPr id="137" name="Freihand 136">
                  <a:extLst>
                    <a:ext uri="{FF2B5EF4-FFF2-40B4-BE49-F238E27FC236}">
                      <a16:creationId xmlns:a16="http://schemas.microsoft.com/office/drawing/2014/main" id="{A25D4255-EAFA-CA95-EA58-0F470ECB5CBE}"/>
                    </a:ext>
                  </a:extLst>
                </p14:cNvPr>
                <p14:cNvContentPartPr/>
                <p14:nvPr/>
              </p14:nvContentPartPr>
              <p14:xfrm>
                <a:off x="2770740" y="2430660"/>
                <a:ext cx="151560" cy="275040"/>
              </p14:xfrm>
            </p:contentPart>
          </mc:Choice>
          <mc:Fallback xmlns="">
            <p:pic>
              <p:nvPicPr>
                <p:cNvPr id="137" name="Freihand 136">
                  <a:extLst>
                    <a:ext uri="{FF2B5EF4-FFF2-40B4-BE49-F238E27FC236}">
                      <a16:creationId xmlns:a16="http://schemas.microsoft.com/office/drawing/2014/main" id="{A25D4255-EAFA-CA95-EA58-0F470ECB5CBE}"/>
                    </a:ext>
                  </a:extLst>
                </p:cNvPr>
                <p:cNvPicPr/>
                <p:nvPr/>
              </p:nvPicPr>
              <p:blipFill>
                <a:blip r:embed="rId9"/>
                <a:stretch>
                  <a:fillRect/>
                </a:stretch>
              </p:blipFill>
              <p:spPr>
                <a:xfrm>
                  <a:off x="2752740" y="2412660"/>
                  <a:ext cx="18720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138" name="Freihand 137">
                  <a:extLst>
                    <a:ext uri="{FF2B5EF4-FFF2-40B4-BE49-F238E27FC236}">
                      <a16:creationId xmlns:a16="http://schemas.microsoft.com/office/drawing/2014/main" id="{F9BC463D-953F-2170-5F02-6D90CBBFE20E}"/>
                    </a:ext>
                  </a:extLst>
                </p14:cNvPr>
                <p14:cNvContentPartPr/>
                <p14:nvPr/>
              </p14:nvContentPartPr>
              <p14:xfrm>
                <a:off x="2958300" y="2513460"/>
                <a:ext cx="117720" cy="139680"/>
              </p14:xfrm>
            </p:contentPart>
          </mc:Choice>
          <mc:Fallback xmlns="">
            <p:pic>
              <p:nvPicPr>
                <p:cNvPr id="138" name="Freihand 137">
                  <a:extLst>
                    <a:ext uri="{FF2B5EF4-FFF2-40B4-BE49-F238E27FC236}">
                      <a16:creationId xmlns:a16="http://schemas.microsoft.com/office/drawing/2014/main" id="{F9BC463D-953F-2170-5F02-6D90CBBFE20E}"/>
                    </a:ext>
                  </a:extLst>
                </p:cNvPr>
                <p:cNvPicPr/>
                <p:nvPr/>
              </p:nvPicPr>
              <p:blipFill>
                <a:blip r:embed="rId11"/>
                <a:stretch>
                  <a:fillRect/>
                </a:stretch>
              </p:blipFill>
              <p:spPr>
                <a:xfrm>
                  <a:off x="2940660" y="2495460"/>
                  <a:ext cx="15336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39" name="Freihand 138">
                  <a:extLst>
                    <a:ext uri="{FF2B5EF4-FFF2-40B4-BE49-F238E27FC236}">
                      <a16:creationId xmlns:a16="http://schemas.microsoft.com/office/drawing/2014/main" id="{8C4AEB9C-1CC9-6C23-9BF6-C364A2BDBCBC}"/>
                    </a:ext>
                  </a:extLst>
                </p14:cNvPr>
                <p14:cNvContentPartPr/>
                <p14:nvPr/>
              </p14:nvContentPartPr>
              <p14:xfrm>
                <a:off x="3096900" y="2552340"/>
                <a:ext cx="152640" cy="100080"/>
              </p14:xfrm>
            </p:contentPart>
          </mc:Choice>
          <mc:Fallback xmlns="">
            <p:pic>
              <p:nvPicPr>
                <p:cNvPr id="139" name="Freihand 138">
                  <a:extLst>
                    <a:ext uri="{FF2B5EF4-FFF2-40B4-BE49-F238E27FC236}">
                      <a16:creationId xmlns:a16="http://schemas.microsoft.com/office/drawing/2014/main" id="{8C4AEB9C-1CC9-6C23-9BF6-C364A2BDBCBC}"/>
                    </a:ext>
                  </a:extLst>
                </p:cNvPr>
                <p:cNvPicPr/>
                <p:nvPr/>
              </p:nvPicPr>
              <p:blipFill>
                <a:blip r:embed="rId13"/>
                <a:stretch>
                  <a:fillRect/>
                </a:stretch>
              </p:blipFill>
              <p:spPr>
                <a:xfrm>
                  <a:off x="3078900" y="2534340"/>
                  <a:ext cx="18828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140" name="Freihand 139">
                  <a:extLst>
                    <a:ext uri="{FF2B5EF4-FFF2-40B4-BE49-F238E27FC236}">
                      <a16:creationId xmlns:a16="http://schemas.microsoft.com/office/drawing/2014/main" id="{16657438-391A-461C-A1F5-559070BF2ADE}"/>
                    </a:ext>
                  </a:extLst>
                </p14:cNvPr>
                <p14:cNvContentPartPr/>
                <p14:nvPr/>
              </p14:nvContentPartPr>
              <p14:xfrm>
                <a:off x="3292380" y="2526420"/>
                <a:ext cx="111960" cy="135720"/>
              </p14:xfrm>
            </p:contentPart>
          </mc:Choice>
          <mc:Fallback xmlns="">
            <p:pic>
              <p:nvPicPr>
                <p:cNvPr id="140" name="Freihand 139">
                  <a:extLst>
                    <a:ext uri="{FF2B5EF4-FFF2-40B4-BE49-F238E27FC236}">
                      <a16:creationId xmlns:a16="http://schemas.microsoft.com/office/drawing/2014/main" id="{16657438-391A-461C-A1F5-559070BF2ADE}"/>
                    </a:ext>
                  </a:extLst>
                </p:cNvPr>
                <p:cNvPicPr/>
                <p:nvPr/>
              </p:nvPicPr>
              <p:blipFill>
                <a:blip r:embed="rId15"/>
                <a:stretch>
                  <a:fillRect/>
                </a:stretch>
              </p:blipFill>
              <p:spPr>
                <a:xfrm>
                  <a:off x="3274380" y="2508420"/>
                  <a:ext cx="14760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41" name="Freihand 140">
                  <a:extLst>
                    <a:ext uri="{FF2B5EF4-FFF2-40B4-BE49-F238E27FC236}">
                      <a16:creationId xmlns:a16="http://schemas.microsoft.com/office/drawing/2014/main" id="{22620B3E-7ABA-B519-4F67-C7791B2857C0}"/>
                    </a:ext>
                  </a:extLst>
                </p14:cNvPr>
                <p14:cNvContentPartPr/>
                <p14:nvPr/>
              </p14:nvContentPartPr>
              <p14:xfrm>
                <a:off x="3436020" y="2438940"/>
                <a:ext cx="6120" cy="60840"/>
              </p14:xfrm>
            </p:contentPart>
          </mc:Choice>
          <mc:Fallback xmlns="">
            <p:pic>
              <p:nvPicPr>
                <p:cNvPr id="141" name="Freihand 140">
                  <a:extLst>
                    <a:ext uri="{FF2B5EF4-FFF2-40B4-BE49-F238E27FC236}">
                      <a16:creationId xmlns:a16="http://schemas.microsoft.com/office/drawing/2014/main" id="{22620B3E-7ABA-B519-4F67-C7791B2857C0}"/>
                    </a:ext>
                  </a:extLst>
                </p:cNvPr>
                <p:cNvPicPr/>
                <p:nvPr/>
              </p:nvPicPr>
              <p:blipFill>
                <a:blip r:embed="rId17"/>
                <a:stretch>
                  <a:fillRect/>
                </a:stretch>
              </p:blipFill>
              <p:spPr>
                <a:xfrm>
                  <a:off x="3418020" y="2421300"/>
                  <a:ext cx="4176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142" name="Freihand 141">
                  <a:extLst>
                    <a:ext uri="{FF2B5EF4-FFF2-40B4-BE49-F238E27FC236}">
                      <a16:creationId xmlns:a16="http://schemas.microsoft.com/office/drawing/2014/main" id="{B84655BC-C6BA-BB2E-4C0A-E253D3D356F1}"/>
                    </a:ext>
                  </a:extLst>
                </p14:cNvPr>
                <p14:cNvContentPartPr/>
                <p14:nvPr/>
              </p14:nvContentPartPr>
              <p14:xfrm>
                <a:off x="3499020" y="2530020"/>
                <a:ext cx="73800" cy="124920"/>
              </p14:xfrm>
            </p:contentPart>
          </mc:Choice>
          <mc:Fallback xmlns="">
            <p:pic>
              <p:nvPicPr>
                <p:cNvPr id="142" name="Freihand 141">
                  <a:extLst>
                    <a:ext uri="{FF2B5EF4-FFF2-40B4-BE49-F238E27FC236}">
                      <a16:creationId xmlns:a16="http://schemas.microsoft.com/office/drawing/2014/main" id="{B84655BC-C6BA-BB2E-4C0A-E253D3D356F1}"/>
                    </a:ext>
                  </a:extLst>
                </p:cNvPr>
                <p:cNvPicPr/>
                <p:nvPr/>
              </p:nvPicPr>
              <p:blipFill>
                <a:blip r:embed="rId19"/>
                <a:stretch>
                  <a:fillRect/>
                </a:stretch>
              </p:blipFill>
              <p:spPr>
                <a:xfrm>
                  <a:off x="3481020" y="2512380"/>
                  <a:ext cx="1094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43" name="Freihand 142">
                  <a:extLst>
                    <a:ext uri="{FF2B5EF4-FFF2-40B4-BE49-F238E27FC236}">
                      <a16:creationId xmlns:a16="http://schemas.microsoft.com/office/drawing/2014/main" id="{B871A1A8-A02B-60D0-DA62-548F129401F9}"/>
                    </a:ext>
                  </a:extLst>
                </p14:cNvPr>
                <p14:cNvContentPartPr/>
                <p14:nvPr/>
              </p14:nvContentPartPr>
              <p14:xfrm>
                <a:off x="3646620" y="2534340"/>
                <a:ext cx="67680" cy="118440"/>
              </p14:xfrm>
            </p:contentPart>
          </mc:Choice>
          <mc:Fallback xmlns="">
            <p:pic>
              <p:nvPicPr>
                <p:cNvPr id="143" name="Freihand 142">
                  <a:extLst>
                    <a:ext uri="{FF2B5EF4-FFF2-40B4-BE49-F238E27FC236}">
                      <a16:creationId xmlns:a16="http://schemas.microsoft.com/office/drawing/2014/main" id="{B871A1A8-A02B-60D0-DA62-548F129401F9}"/>
                    </a:ext>
                  </a:extLst>
                </p:cNvPr>
                <p:cNvPicPr/>
                <p:nvPr/>
              </p:nvPicPr>
              <p:blipFill>
                <a:blip r:embed="rId21"/>
                <a:stretch>
                  <a:fillRect/>
                </a:stretch>
              </p:blipFill>
              <p:spPr>
                <a:xfrm>
                  <a:off x="3628980" y="2516700"/>
                  <a:ext cx="10332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144" name="Freihand 143">
                  <a:extLst>
                    <a:ext uri="{FF2B5EF4-FFF2-40B4-BE49-F238E27FC236}">
                      <a16:creationId xmlns:a16="http://schemas.microsoft.com/office/drawing/2014/main" id="{3FDA0A64-3C0C-893E-0D17-D4E5D18CD2C7}"/>
                    </a:ext>
                  </a:extLst>
                </p14:cNvPr>
                <p14:cNvContentPartPr/>
                <p14:nvPr/>
              </p14:nvContentPartPr>
              <p14:xfrm>
                <a:off x="3748500" y="2261460"/>
                <a:ext cx="89280" cy="369720"/>
              </p14:xfrm>
            </p:contentPart>
          </mc:Choice>
          <mc:Fallback xmlns="">
            <p:pic>
              <p:nvPicPr>
                <p:cNvPr id="144" name="Freihand 143">
                  <a:extLst>
                    <a:ext uri="{FF2B5EF4-FFF2-40B4-BE49-F238E27FC236}">
                      <a16:creationId xmlns:a16="http://schemas.microsoft.com/office/drawing/2014/main" id="{3FDA0A64-3C0C-893E-0D17-D4E5D18CD2C7}"/>
                    </a:ext>
                  </a:extLst>
                </p:cNvPr>
                <p:cNvPicPr/>
                <p:nvPr/>
              </p:nvPicPr>
              <p:blipFill>
                <a:blip r:embed="rId23"/>
                <a:stretch>
                  <a:fillRect/>
                </a:stretch>
              </p:blipFill>
              <p:spPr>
                <a:xfrm>
                  <a:off x="3730860" y="2243460"/>
                  <a:ext cx="124920" cy="40536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145" name="Freihand 144">
                  <a:extLst>
                    <a:ext uri="{FF2B5EF4-FFF2-40B4-BE49-F238E27FC236}">
                      <a16:creationId xmlns:a16="http://schemas.microsoft.com/office/drawing/2014/main" id="{8FB52058-9B54-4A00-B717-11AB9FF48324}"/>
                    </a:ext>
                  </a:extLst>
                </p14:cNvPr>
                <p14:cNvContentPartPr/>
                <p14:nvPr/>
              </p14:nvContentPartPr>
              <p14:xfrm>
                <a:off x="3793140" y="2528580"/>
                <a:ext cx="172440" cy="175320"/>
              </p14:xfrm>
            </p:contentPart>
          </mc:Choice>
          <mc:Fallback xmlns="">
            <p:pic>
              <p:nvPicPr>
                <p:cNvPr id="145" name="Freihand 144">
                  <a:extLst>
                    <a:ext uri="{FF2B5EF4-FFF2-40B4-BE49-F238E27FC236}">
                      <a16:creationId xmlns:a16="http://schemas.microsoft.com/office/drawing/2014/main" id="{8FB52058-9B54-4A00-B717-11AB9FF48324}"/>
                    </a:ext>
                  </a:extLst>
                </p:cNvPr>
                <p:cNvPicPr/>
                <p:nvPr/>
              </p:nvPicPr>
              <p:blipFill>
                <a:blip r:embed="rId25"/>
                <a:stretch>
                  <a:fillRect/>
                </a:stretch>
              </p:blipFill>
              <p:spPr>
                <a:xfrm>
                  <a:off x="3775500" y="2510940"/>
                  <a:ext cx="208080" cy="210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75">
            <p14:nvContentPartPr>
              <p14:cNvPr id="21" name="Freihand 20" descr="Teil der Grafik">
                <a:extLst>
                  <a:ext uri="{FF2B5EF4-FFF2-40B4-BE49-F238E27FC236}">
                    <a16:creationId xmlns:a16="http://schemas.microsoft.com/office/drawing/2014/main" id="{2E2AE6C4-39F9-CED3-7072-B3C8B18A8EF6}"/>
                  </a:ext>
                </a:extLst>
              </p14:cNvPr>
              <p14:cNvContentPartPr/>
              <p14:nvPr/>
            </p14:nvContentPartPr>
            <p14:xfrm>
              <a:off x="8378188" y="2170172"/>
              <a:ext cx="2944800" cy="2018880"/>
            </p14:xfrm>
          </p:contentPart>
        </mc:Choice>
        <mc:Fallback xmlns="">
          <p:pic>
            <p:nvPicPr>
              <p:cNvPr id="21" name="Freihand 20" descr="Teil der Grafik">
                <a:extLst>
                  <a:ext uri="{FF2B5EF4-FFF2-40B4-BE49-F238E27FC236}">
                    <a16:creationId xmlns:a16="http://schemas.microsoft.com/office/drawing/2014/main" id="{2E2AE6C4-39F9-CED3-7072-B3C8B18A8EF6}"/>
                  </a:ext>
                </a:extLst>
              </p:cNvPr>
              <p:cNvPicPr/>
              <p:nvPr/>
            </p:nvPicPr>
            <p:blipFill>
              <a:blip r:embed="rId4"/>
              <a:stretch>
                <a:fillRect/>
              </a:stretch>
            </p:blipFill>
            <p:spPr>
              <a:xfrm>
                <a:off x="8361988" y="2160092"/>
                <a:ext cx="2980800" cy="2046240"/>
              </a:xfrm>
              <a:prstGeom prst="rect">
                <a:avLst/>
              </a:prstGeom>
            </p:spPr>
          </p:pic>
        </mc:Fallback>
      </mc:AlternateContent>
      <p:grpSp>
        <p:nvGrpSpPr>
          <p:cNvPr id="18" name="Gruppieren 17" descr="Ein Kreis in dem oben die Gemeinde steht und unter die Bürger:innen. Sie sind mit einer Linien entlang des Kreises verbunden. Dies soll die Zusammenarbeit zwischen der Gemeinde und den Bürger:innen als Partner:innen darstellen. " title="Bürger als Partner "/>
          <p:cNvGrpSpPr/>
          <p:nvPr/>
        </p:nvGrpSpPr>
        <p:grpSpPr>
          <a:xfrm>
            <a:off x="8828728" y="2135651"/>
            <a:ext cx="1479240" cy="1339200"/>
            <a:chOff x="8828728" y="2135651"/>
            <a:chExt cx="1479240" cy="1339200"/>
          </a:xfrm>
        </p:grpSpPr>
        <p:grpSp>
          <p:nvGrpSpPr>
            <p:cNvPr id="17" name="Gruppieren 16" descr="Ein Kreis in dem oben die Gemeinde steht und unter die Bürger:innen. Sie sind mit einer Linien entlang des Kreises verbunden. Es soll symobolisiert werden, dass die Bürger:innen und die Gemeinde auf einer Ebene stehen und gemeinsam arbeiten mit geteilter Verantwortlichkeit. " title="Bürger als Partner "/>
            <p:cNvGrpSpPr/>
            <p:nvPr/>
          </p:nvGrpSpPr>
          <p:grpSpPr>
            <a:xfrm>
              <a:off x="8828728" y="2135651"/>
              <a:ext cx="1479240" cy="987480"/>
              <a:chOff x="8828728" y="2135651"/>
              <a:chExt cx="1479240" cy="987480"/>
            </a:xfrm>
          </p:grpSpPr>
          <mc:AlternateContent xmlns:mc="http://schemas.openxmlformats.org/markup-compatibility/2006" xmlns:p14="http://schemas.microsoft.com/office/powerpoint/2010/main">
            <mc:Choice Requires="p14">
              <p:contentPart p14:bwMode="auto" r:id="rId276">
                <p14:nvContentPartPr>
                  <p14:cNvPr id="22" name="Freihand 21">
                    <a:extLst>
                      <a:ext uri="{FF2B5EF4-FFF2-40B4-BE49-F238E27FC236}">
                        <a16:creationId xmlns:a16="http://schemas.microsoft.com/office/drawing/2014/main" id="{692876FD-C920-C161-0CF0-0C2EC3BBE821}"/>
                      </a:ext>
                    </a:extLst>
                  </p14:cNvPr>
                  <p14:cNvContentPartPr/>
                  <p14:nvPr/>
                </p14:nvContentPartPr>
                <p14:xfrm>
                  <a:off x="9809204" y="2173811"/>
                  <a:ext cx="87480" cy="317160"/>
                </p14:xfrm>
              </p:contentPart>
            </mc:Choice>
            <mc:Fallback xmlns="">
              <p:pic>
                <p:nvPicPr>
                  <p:cNvPr id="22" name="Freihand 21">
                    <a:extLst>
                      <a:ext uri="{FF2B5EF4-FFF2-40B4-BE49-F238E27FC236}">
                        <a16:creationId xmlns:a16="http://schemas.microsoft.com/office/drawing/2014/main" id="{692876FD-C920-C161-0CF0-0C2EC3BBE821}"/>
                      </a:ext>
                    </a:extLst>
                  </p:cNvPr>
                  <p:cNvPicPr/>
                  <p:nvPr/>
                </p:nvPicPr>
                <p:blipFill>
                  <a:blip r:embed="rId81"/>
                  <a:stretch>
                    <a:fillRect/>
                  </a:stretch>
                </p:blipFill>
                <p:spPr>
                  <a:xfrm>
                    <a:off x="9797684" y="2163371"/>
                    <a:ext cx="108360" cy="33804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23" name="Freihand 22">
                    <a:extLst>
                      <a:ext uri="{FF2B5EF4-FFF2-40B4-BE49-F238E27FC236}">
                        <a16:creationId xmlns:a16="http://schemas.microsoft.com/office/drawing/2014/main" id="{33ADBCA0-C80C-1CF1-1EF2-39BDD500EED6}"/>
                      </a:ext>
                    </a:extLst>
                  </p14:cNvPr>
                  <p14:cNvContentPartPr/>
                  <p14:nvPr/>
                </p14:nvContentPartPr>
                <p14:xfrm>
                  <a:off x="9772828" y="2494172"/>
                  <a:ext cx="210240" cy="231120"/>
                </p14:xfrm>
              </p:contentPart>
            </mc:Choice>
            <mc:Fallback xmlns="">
              <p:pic>
                <p:nvPicPr>
                  <p:cNvPr id="23" name="Freihand 22">
                    <a:extLst>
                      <a:ext uri="{FF2B5EF4-FFF2-40B4-BE49-F238E27FC236}">
                        <a16:creationId xmlns:a16="http://schemas.microsoft.com/office/drawing/2014/main" id="{33ADBCA0-C80C-1CF1-1EF2-39BDD500EED6}"/>
                      </a:ext>
                    </a:extLst>
                  </p:cNvPr>
                  <p:cNvPicPr/>
                  <p:nvPr/>
                </p:nvPicPr>
                <p:blipFill>
                  <a:blip r:embed="rId83"/>
                  <a:stretch>
                    <a:fillRect/>
                  </a:stretch>
                </p:blipFill>
                <p:spPr>
                  <a:xfrm>
                    <a:off x="9760948" y="2480132"/>
                    <a:ext cx="234360" cy="256320"/>
                  </a:xfrm>
                  <a:prstGeom prst="rect">
                    <a:avLst/>
                  </a:prstGeom>
                </p:spPr>
              </p:pic>
            </mc:Fallback>
          </mc:AlternateContent>
          <p:grpSp>
            <p:nvGrpSpPr>
              <p:cNvPr id="76" name="Gruppieren 75">
                <a:extLst>
                  <a:ext uri="{FF2B5EF4-FFF2-40B4-BE49-F238E27FC236}">
                    <a16:creationId xmlns:a16="http://schemas.microsoft.com/office/drawing/2014/main" id="{0E225377-AA4E-6708-011B-8D5E5F26B474}"/>
                  </a:ext>
                </a:extLst>
              </p:cNvPr>
              <p:cNvGrpSpPr/>
              <p:nvPr/>
            </p:nvGrpSpPr>
            <p:grpSpPr>
              <a:xfrm>
                <a:off x="8828728" y="2714171"/>
                <a:ext cx="282960" cy="408960"/>
                <a:chOff x="8901180" y="3139860"/>
                <a:chExt cx="282960" cy="408960"/>
              </a:xfrm>
            </p:grpSpPr>
            <mc:AlternateContent xmlns:mc="http://schemas.openxmlformats.org/markup-compatibility/2006" xmlns:p14="http://schemas.microsoft.com/office/powerpoint/2010/main">
              <mc:Choice Requires="p14">
                <p:contentPart p14:bwMode="auto" r:id="rId278">
                  <p14:nvContentPartPr>
                    <p14:cNvPr id="74" name="Freihand 73">
                      <a:extLst>
                        <a:ext uri="{FF2B5EF4-FFF2-40B4-BE49-F238E27FC236}">
                          <a16:creationId xmlns:a16="http://schemas.microsoft.com/office/drawing/2014/main" id="{BD437E25-C6DB-EE8C-2261-A10AEFEB4D66}"/>
                        </a:ext>
                      </a:extLst>
                    </p14:cNvPr>
                    <p14:cNvContentPartPr/>
                    <p14:nvPr/>
                  </p14:nvContentPartPr>
                  <p14:xfrm>
                    <a:off x="8901180" y="3139860"/>
                    <a:ext cx="178200" cy="293760"/>
                  </p14:xfrm>
                </p:contentPart>
              </mc:Choice>
              <mc:Fallback xmlns="">
                <p:pic>
                  <p:nvPicPr>
                    <p:cNvPr id="74" name="Freihand 73">
                      <a:extLst>
                        <a:ext uri="{FF2B5EF4-FFF2-40B4-BE49-F238E27FC236}">
                          <a16:creationId xmlns:a16="http://schemas.microsoft.com/office/drawing/2014/main" id="{BD437E25-C6DB-EE8C-2261-A10AEFEB4D66}"/>
                        </a:ext>
                      </a:extLst>
                    </p:cNvPr>
                    <p:cNvPicPr/>
                    <p:nvPr/>
                  </p:nvPicPr>
                  <p:blipFill>
                    <a:blip r:embed="rId85"/>
                    <a:stretch>
                      <a:fillRect/>
                    </a:stretch>
                  </p:blipFill>
                  <p:spPr>
                    <a:xfrm>
                      <a:off x="8883540" y="3122220"/>
                      <a:ext cx="213840" cy="329400"/>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75" name="Freihand 74">
                      <a:extLst>
                        <a:ext uri="{FF2B5EF4-FFF2-40B4-BE49-F238E27FC236}">
                          <a16:creationId xmlns:a16="http://schemas.microsoft.com/office/drawing/2014/main" id="{4E141FB0-672B-A787-D496-871F9E5661BF}"/>
                        </a:ext>
                      </a:extLst>
                    </p14:cNvPr>
                    <p14:cNvContentPartPr/>
                    <p14:nvPr/>
                  </p14:nvContentPartPr>
                  <p14:xfrm>
                    <a:off x="9030780" y="3423900"/>
                    <a:ext cx="153360" cy="124920"/>
                  </p14:xfrm>
                </p:contentPart>
              </mc:Choice>
              <mc:Fallback xmlns="">
                <p:pic>
                  <p:nvPicPr>
                    <p:cNvPr id="75" name="Freihand 74">
                      <a:extLst>
                        <a:ext uri="{FF2B5EF4-FFF2-40B4-BE49-F238E27FC236}">
                          <a16:creationId xmlns:a16="http://schemas.microsoft.com/office/drawing/2014/main" id="{4E141FB0-672B-A787-D496-871F9E5661BF}"/>
                        </a:ext>
                      </a:extLst>
                    </p:cNvPr>
                    <p:cNvPicPr/>
                    <p:nvPr/>
                  </p:nvPicPr>
                  <p:blipFill>
                    <a:blip r:embed="rId29"/>
                    <a:stretch>
                      <a:fillRect/>
                    </a:stretch>
                  </p:blipFill>
                  <p:spPr>
                    <a:xfrm>
                      <a:off x="9013140" y="3405900"/>
                      <a:ext cx="189000" cy="160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80">
                <p14:nvContentPartPr>
                  <p14:cNvPr id="91" name="Freihand 90">
                    <a:extLst>
                      <a:ext uri="{FF2B5EF4-FFF2-40B4-BE49-F238E27FC236}">
                        <a16:creationId xmlns:a16="http://schemas.microsoft.com/office/drawing/2014/main" id="{9CE7B85B-01AA-47A0-81A1-57FDF35CA62F}"/>
                      </a:ext>
                    </a:extLst>
                  </p14:cNvPr>
                  <p14:cNvContentPartPr/>
                  <p14:nvPr/>
                </p14:nvContentPartPr>
                <p14:xfrm>
                  <a:off x="8877328" y="2723485"/>
                  <a:ext cx="157680" cy="225360"/>
                </p14:xfrm>
              </p:contentPart>
            </mc:Choice>
            <mc:Fallback xmlns="">
              <p:pic>
                <p:nvPicPr>
                  <p:cNvPr id="91" name="Freihand 90">
                    <a:extLst>
                      <a:ext uri="{FF2B5EF4-FFF2-40B4-BE49-F238E27FC236}">
                        <a16:creationId xmlns:a16="http://schemas.microsoft.com/office/drawing/2014/main" id="{9CE7B85B-01AA-47A0-81A1-57FDF35CA62F}"/>
                      </a:ext>
                    </a:extLst>
                  </p:cNvPr>
                  <p:cNvPicPr/>
                  <p:nvPr/>
                </p:nvPicPr>
                <p:blipFill>
                  <a:blip r:embed="rId88"/>
                  <a:stretch>
                    <a:fillRect/>
                  </a:stretch>
                </p:blipFill>
                <p:spPr>
                  <a:xfrm>
                    <a:off x="8864728" y="2710885"/>
                    <a:ext cx="183600" cy="252720"/>
                  </a:xfrm>
                  <a:prstGeom prst="rect">
                    <a:avLst/>
                  </a:prstGeom>
                </p:spPr>
              </p:pic>
            </mc:Fallback>
          </mc:AlternateContent>
          <p:grpSp>
            <p:nvGrpSpPr>
              <p:cNvPr id="94" name="Gruppieren 93">
                <a:extLst>
                  <a:ext uri="{FF2B5EF4-FFF2-40B4-BE49-F238E27FC236}">
                    <a16:creationId xmlns:a16="http://schemas.microsoft.com/office/drawing/2014/main" id="{2E8DA905-24B0-9957-7C6B-7FC829CE70CD}"/>
                  </a:ext>
                </a:extLst>
              </p:cNvPr>
              <p:cNvGrpSpPr/>
              <p:nvPr/>
            </p:nvGrpSpPr>
            <p:grpSpPr>
              <a:xfrm>
                <a:off x="8906128" y="2135651"/>
                <a:ext cx="1058400" cy="425160"/>
                <a:chOff x="8978580" y="2561340"/>
                <a:chExt cx="1058400" cy="425160"/>
              </a:xfrm>
            </p:grpSpPr>
            <mc:AlternateContent xmlns:mc="http://schemas.openxmlformats.org/markup-compatibility/2006" xmlns:p14="http://schemas.microsoft.com/office/powerpoint/2010/main">
              <mc:Choice Requires="p14">
                <p:contentPart p14:bwMode="auto" r:id="rId281">
                  <p14:nvContentPartPr>
                    <p14:cNvPr id="92" name="Freihand 91">
                      <a:extLst>
                        <a:ext uri="{FF2B5EF4-FFF2-40B4-BE49-F238E27FC236}">
                          <a16:creationId xmlns:a16="http://schemas.microsoft.com/office/drawing/2014/main" id="{73FB2A6B-47C3-AC64-0229-22295B609242}"/>
                        </a:ext>
                      </a:extLst>
                    </p14:cNvPr>
                    <p14:cNvContentPartPr/>
                    <p14:nvPr/>
                  </p14:nvContentPartPr>
                  <p14:xfrm>
                    <a:off x="8978580" y="2561340"/>
                    <a:ext cx="1058400" cy="425160"/>
                  </p14:xfrm>
                </p:contentPart>
              </mc:Choice>
              <mc:Fallback xmlns="">
                <p:pic>
                  <p:nvPicPr>
                    <p:cNvPr id="92" name="Freihand 91">
                      <a:extLst>
                        <a:ext uri="{FF2B5EF4-FFF2-40B4-BE49-F238E27FC236}">
                          <a16:creationId xmlns:a16="http://schemas.microsoft.com/office/drawing/2014/main" id="{73FB2A6B-47C3-AC64-0229-22295B609242}"/>
                        </a:ext>
                      </a:extLst>
                    </p:cNvPr>
                    <p:cNvPicPr/>
                    <p:nvPr/>
                  </p:nvPicPr>
                  <p:blipFill>
                    <a:blip r:embed="rId33"/>
                    <a:stretch>
                      <a:fillRect/>
                    </a:stretch>
                  </p:blipFill>
                  <p:spPr>
                    <a:xfrm>
                      <a:off x="8960580" y="2543700"/>
                      <a:ext cx="1094040" cy="46080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93" name="Freihand 92">
                      <a:extLst>
                        <a:ext uri="{FF2B5EF4-FFF2-40B4-BE49-F238E27FC236}">
                          <a16:creationId xmlns:a16="http://schemas.microsoft.com/office/drawing/2014/main" id="{7B1B7B79-EB6C-E5CB-62AE-EEE3077E03C7}"/>
                        </a:ext>
                      </a:extLst>
                    </p14:cNvPr>
                    <p14:cNvContentPartPr/>
                    <p14:nvPr/>
                  </p14:nvContentPartPr>
                  <p14:xfrm>
                    <a:off x="9942300" y="2649540"/>
                    <a:ext cx="47520" cy="199440"/>
                  </p14:xfrm>
                </p:contentPart>
              </mc:Choice>
              <mc:Fallback xmlns="">
                <p:pic>
                  <p:nvPicPr>
                    <p:cNvPr id="93" name="Freihand 92">
                      <a:extLst>
                        <a:ext uri="{FF2B5EF4-FFF2-40B4-BE49-F238E27FC236}">
                          <a16:creationId xmlns:a16="http://schemas.microsoft.com/office/drawing/2014/main" id="{7B1B7B79-EB6C-E5CB-62AE-EEE3077E03C7}"/>
                        </a:ext>
                      </a:extLst>
                    </p:cNvPr>
                    <p:cNvPicPr/>
                    <p:nvPr/>
                  </p:nvPicPr>
                  <p:blipFill>
                    <a:blip r:embed="rId35"/>
                    <a:stretch>
                      <a:fillRect/>
                    </a:stretch>
                  </p:blipFill>
                  <p:spPr>
                    <a:xfrm>
                      <a:off x="9924300" y="2631540"/>
                      <a:ext cx="83160" cy="235080"/>
                    </a:xfrm>
                    <a:prstGeom prst="rect">
                      <a:avLst/>
                    </a:prstGeom>
                  </p:spPr>
                </p:pic>
              </mc:Fallback>
            </mc:AlternateContent>
          </p:grpSp>
          <p:grpSp>
            <p:nvGrpSpPr>
              <p:cNvPr id="112" name="Gruppieren 111">
                <a:extLst>
                  <a:ext uri="{FF2B5EF4-FFF2-40B4-BE49-F238E27FC236}">
                    <a16:creationId xmlns:a16="http://schemas.microsoft.com/office/drawing/2014/main" id="{563A6312-683D-A15E-5CF0-2540A6C7BD69}"/>
                  </a:ext>
                </a:extLst>
              </p:cNvPr>
              <p:cNvGrpSpPr/>
              <p:nvPr/>
            </p:nvGrpSpPr>
            <p:grpSpPr>
              <a:xfrm>
                <a:off x="10093048" y="2435171"/>
                <a:ext cx="214920" cy="186840"/>
                <a:chOff x="10165500" y="2860860"/>
                <a:chExt cx="214920" cy="186840"/>
              </a:xfrm>
            </p:grpSpPr>
            <mc:AlternateContent xmlns:mc="http://schemas.openxmlformats.org/markup-compatibility/2006" xmlns:p14="http://schemas.microsoft.com/office/powerpoint/2010/main">
              <mc:Choice Requires="p14">
                <p:contentPart p14:bwMode="auto" r:id="rId283">
                  <p14:nvContentPartPr>
                    <p14:cNvPr id="109" name="Freihand 108">
                      <a:extLst>
                        <a:ext uri="{FF2B5EF4-FFF2-40B4-BE49-F238E27FC236}">
                          <a16:creationId xmlns:a16="http://schemas.microsoft.com/office/drawing/2014/main" id="{5B2BA3C1-B6D4-E2C1-4981-00254B5C073E}"/>
                        </a:ext>
                      </a:extLst>
                    </p14:cNvPr>
                    <p14:cNvContentPartPr/>
                    <p14:nvPr/>
                  </p14:nvContentPartPr>
                  <p14:xfrm>
                    <a:off x="10208700" y="2903700"/>
                    <a:ext cx="22680" cy="144000"/>
                  </p14:xfrm>
                </p:contentPart>
              </mc:Choice>
              <mc:Fallback xmlns="">
                <p:pic>
                  <p:nvPicPr>
                    <p:cNvPr id="109" name="Freihand 108">
                      <a:extLst>
                        <a:ext uri="{FF2B5EF4-FFF2-40B4-BE49-F238E27FC236}">
                          <a16:creationId xmlns:a16="http://schemas.microsoft.com/office/drawing/2014/main" id="{5B2BA3C1-B6D4-E2C1-4981-00254B5C073E}"/>
                        </a:ext>
                      </a:extLst>
                    </p:cNvPr>
                    <p:cNvPicPr/>
                    <p:nvPr/>
                  </p:nvPicPr>
                  <p:blipFill>
                    <a:blip r:embed="rId92"/>
                    <a:stretch>
                      <a:fillRect/>
                    </a:stretch>
                  </p:blipFill>
                  <p:spPr>
                    <a:xfrm>
                      <a:off x="10191060" y="2885700"/>
                      <a:ext cx="58320" cy="17964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10" name="Freihand 109">
                      <a:extLst>
                        <a:ext uri="{FF2B5EF4-FFF2-40B4-BE49-F238E27FC236}">
                          <a16:creationId xmlns:a16="http://schemas.microsoft.com/office/drawing/2014/main" id="{67A820CE-1D04-8AF4-9511-CED565058A4D}"/>
                        </a:ext>
                      </a:extLst>
                    </p14:cNvPr>
                    <p14:cNvContentPartPr/>
                    <p14:nvPr/>
                  </p14:nvContentPartPr>
                  <p14:xfrm>
                    <a:off x="10165500" y="2860860"/>
                    <a:ext cx="206280" cy="36000"/>
                  </p14:xfrm>
                </p:contentPart>
              </mc:Choice>
              <mc:Fallback xmlns="">
                <p:pic>
                  <p:nvPicPr>
                    <p:cNvPr id="110" name="Freihand 109">
                      <a:extLst>
                        <a:ext uri="{FF2B5EF4-FFF2-40B4-BE49-F238E27FC236}">
                          <a16:creationId xmlns:a16="http://schemas.microsoft.com/office/drawing/2014/main" id="{67A820CE-1D04-8AF4-9511-CED565058A4D}"/>
                        </a:ext>
                      </a:extLst>
                    </p:cNvPr>
                    <p:cNvPicPr/>
                    <p:nvPr/>
                  </p:nvPicPr>
                  <p:blipFill>
                    <a:blip r:embed="rId94"/>
                    <a:stretch>
                      <a:fillRect/>
                    </a:stretch>
                  </p:blipFill>
                  <p:spPr>
                    <a:xfrm>
                      <a:off x="10147500" y="2842860"/>
                      <a:ext cx="24192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285">
                  <p14:nvContentPartPr>
                    <p14:cNvPr id="111" name="Freihand 110">
                      <a:extLst>
                        <a:ext uri="{FF2B5EF4-FFF2-40B4-BE49-F238E27FC236}">
                          <a16:creationId xmlns:a16="http://schemas.microsoft.com/office/drawing/2014/main" id="{16A003F8-0F7A-E72F-B6E8-3D525D0848F9}"/>
                        </a:ext>
                      </a:extLst>
                    </p14:cNvPr>
                    <p14:cNvContentPartPr/>
                    <p14:nvPr/>
                  </p14:nvContentPartPr>
                  <p14:xfrm>
                    <a:off x="10223820" y="2971740"/>
                    <a:ext cx="156600" cy="25560"/>
                  </p14:xfrm>
                </p:contentPart>
              </mc:Choice>
              <mc:Fallback xmlns="">
                <p:pic>
                  <p:nvPicPr>
                    <p:cNvPr id="111" name="Freihand 110">
                      <a:extLst>
                        <a:ext uri="{FF2B5EF4-FFF2-40B4-BE49-F238E27FC236}">
                          <a16:creationId xmlns:a16="http://schemas.microsoft.com/office/drawing/2014/main" id="{16A003F8-0F7A-E72F-B6E8-3D525D0848F9}"/>
                        </a:ext>
                      </a:extLst>
                    </p:cNvPr>
                    <p:cNvPicPr/>
                    <p:nvPr/>
                  </p:nvPicPr>
                  <p:blipFill>
                    <a:blip r:embed="rId96"/>
                    <a:stretch>
                      <a:fillRect/>
                    </a:stretch>
                  </p:blipFill>
                  <p:spPr>
                    <a:xfrm>
                      <a:off x="10206180" y="2953740"/>
                      <a:ext cx="192240" cy="61200"/>
                    </a:xfrm>
                    <a:prstGeom prst="rect">
                      <a:avLst/>
                    </a:prstGeom>
                  </p:spPr>
                </p:pic>
              </mc:Fallback>
            </mc:AlternateContent>
          </p:grpSp>
        </p:grpSp>
        <p:grpSp>
          <p:nvGrpSpPr>
            <p:cNvPr id="115" name="Gruppieren 114">
              <a:extLst>
                <a:ext uri="{FF2B5EF4-FFF2-40B4-BE49-F238E27FC236}">
                  <a16:creationId xmlns:a16="http://schemas.microsoft.com/office/drawing/2014/main" id="{E6F36B06-0160-81C1-70C2-AEF1118C5327}"/>
                </a:ext>
              </a:extLst>
            </p:cNvPr>
            <p:cNvGrpSpPr/>
            <p:nvPr/>
          </p:nvGrpSpPr>
          <p:grpSpPr>
            <a:xfrm>
              <a:off x="8901448" y="3215651"/>
              <a:ext cx="267120" cy="259200"/>
              <a:chOff x="8973900" y="3641340"/>
              <a:chExt cx="267120" cy="259200"/>
            </a:xfrm>
          </p:grpSpPr>
          <mc:AlternateContent xmlns:mc="http://schemas.openxmlformats.org/markup-compatibility/2006" xmlns:p14="http://schemas.microsoft.com/office/powerpoint/2010/main">
            <mc:Choice Requires="p14">
              <p:contentPart p14:bwMode="auto" r:id="rId286">
                <p14:nvContentPartPr>
                  <p14:cNvPr id="113" name="Freihand 112">
                    <a:extLst>
                      <a:ext uri="{FF2B5EF4-FFF2-40B4-BE49-F238E27FC236}">
                        <a16:creationId xmlns:a16="http://schemas.microsoft.com/office/drawing/2014/main" id="{E88065D1-1379-2281-7246-EBAFE5D42D8E}"/>
                      </a:ext>
                    </a:extLst>
                  </p14:cNvPr>
                  <p14:cNvContentPartPr/>
                  <p14:nvPr/>
                </p14:nvContentPartPr>
                <p14:xfrm>
                  <a:off x="9046620" y="3688140"/>
                  <a:ext cx="10080" cy="118800"/>
                </p14:xfrm>
              </p:contentPart>
            </mc:Choice>
            <mc:Fallback xmlns="">
              <p:pic>
                <p:nvPicPr>
                  <p:cNvPr id="113" name="Freihand 112">
                    <a:extLst>
                      <a:ext uri="{FF2B5EF4-FFF2-40B4-BE49-F238E27FC236}">
                        <a16:creationId xmlns:a16="http://schemas.microsoft.com/office/drawing/2014/main" id="{E88065D1-1379-2281-7246-EBAFE5D42D8E}"/>
                      </a:ext>
                    </a:extLst>
                  </p:cNvPr>
                  <p:cNvPicPr/>
                  <p:nvPr/>
                </p:nvPicPr>
                <p:blipFill>
                  <a:blip r:embed="rId98"/>
                  <a:stretch>
                    <a:fillRect/>
                  </a:stretch>
                </p:blipFill>
                <p:spPr>
                  <a:xfrm>
                    <a:off x="9028980" y="3670500"/>
                    <a:ext cx="4572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287">
                <p14:nvContentPartPr>
                  <p14:cNvPr id="114" name="Freihand 113">
                    <a:extLst>
                      <a:ext uri="{FF2B5EF4-FFF2-40B4-BE49-F238E27FC236}">
                        <a16:creationId xmlns:a16="http://schemas.microsoft.com/office/drawing/2014/main" id="{ECC92CB9-3E18-3008-F4FF-6E1A9352E114}"/>
                      </a:ext>
                    </a:extLst>
                  </p14:cNvPr>
                  <p14:cNvContentPartPr/>
                  <p14:nvPr/>
                </p14:nvContentPartPr>
                <p14:xfrm>
                  <a:off x="8973900" y="3641340"/>
                  <a:ext cx="267120" cy="259200"/>
                </p14:xfrm>
              </p:contentPart>
            </mc:Choice>
            <mc:Fallback xmlns="">
              <p:pic>
                <p:nvPicPr>
                  <p:cNvPr id="114" name="Freihand 113">
                    <a:extLst>
                      <a:ext uri="{FF2B5EF4-FFF2-40B4-BE49-F238E27FC236}">
                        <a16:creationId xmlns:a16="http://schemas.microsoft.com/office/drawing/2014/main" id="{ECC92CB9-3E18-3008-F4FF-6E1A9352E114}"/>
                      </a:ext>
                    </a:extLst>
                  </p:cNvPr>
                  <p:cNvPicPr/>
                  <p:nvPr/>
                </p:nvPicPr>
                <p:blipFill>
                  <a:blip r:embed="rId100"/>
                  <a:stretch>
                    <a:fillRect/>
                  </a:stretch>
                </p:blipFill>
                <p:spPr>
                  <a:xfrm>
                    <a:off x="8956260" y="3623700"/>
                    <a:ext cx="302760" cy="294840"/>
                  </a:xfrm>
                  <a:prstGeom prst="rect">
                    <a:avLst/>
                  </a:prstGeom>
                </p:spPr>
              </p:pic>
            </mc:Fallback>
          </mc:AlternateContent>
        </p:grpSp>
      </p:grpSp>
      <p:sp>
        <p:nvSpPr>
          <p:cNvPr id="30" name="Textfeld 29">
            <a:extLst>
              <a:ext uri="{FF2B5EF4-FFF2-40B4-BE49-F238E27FC236}">
                <a16:creationId xmlns:a16="http://schemas.microsoft.com/office/drawing/2014/main" id="{A8EB5E28-95DA-47DC-ED6F-ECF7328C570A}"/>
              </a:ext>
            </a:extLst>
          </p:cNvPr>
          <p:cNvSpPr txBox="1"/>
          <p:nvPr/>
        </p:nvSpPr>
        <p:spPr>
          <a:xfrm flipH="1">
            <a:off x="8378188" y="4441786"/>
            <a:ext cx="2878290" cy="369332"/>
          </a:xfrm>
          <a:prstGeom prst="rect">
            <a:avLst/>
          </a:prstGeom>
          <a:noFill/>
        </p:spPr>
        <p:txBody>
          <a:bodyPr wrap="square" rtlCol="0">
            <a:spAutoFit/>
          </a:bodyPr>
          <a:lstStyle/>
          <a:p>
            <a:r>
              <a:rPr lang="de-DE" b="1" dirty="0"/>
              <a:t>Führung als „Ermächtigung“</a:t>
            </a:r>
          </a:p>
        </p:txBody>
      </p:sp>
      <p:sp>
        <p:nvSpPr>
          <p:cNvPr id="28" name="Textfeld 27">
            <a:extLst>
              <a:ext uri="{FF2B5EF4-FFF2-40B4-BE49-F238E27FC236}">
                <a16:creationId xmlns:a16="http://schemas.microsoft.com/office/drawing/2014/main" id="{2D7F2267-4ED5-2933-810C-9A89148F67D2}"/>
              </a:ext>
            </a:extLst>
          </p:cNvPr>
          <p:cNvSpPr txBox="1"/>
          <p:nvPr/>
        </p:nvSpPr>
        <p:spPr>
          <a:xfrm>
            <a:off x="8157602" y="5233990"/>
            <a:ext cx="3870891" cy="646331"/>
          </a:xfrm>
          <a:prstGeom prst="rect">
            <a:avLst/>
          </a:prstGeom>
          <a:noFill/>
        </p:spPr>
        <p:txBody>
          <a:bodyPr wrap="square">
            <a:spAutoFit/>
          </a:bodyPr>
          <a:lstStyle/>
          <a:p>
            <a:r>
              <a:rPr lang="de-DE" i="1" dirty="0"/>
              <a:t>„Lasst uns unsere Nahversorgung sicherstellen“</a:t>
            </a:r>
          </a:p>
        </p:txBody>
      </p:sp>
      <p:grpSp>
        <p:nvGrpSpPr>
          <p:cNvPr id="208" name="Gruppieren 207" descr="Teil der Grafik">
            <a:extLst>
              <a:ext uri="{FF2B5EF4-FFF2-40B4-BE49-F238E27FC236}">
                <a16:creationId xmlns:a16="http://schemas.microsoft.com/office/drawing/2014/main" id="{F5ECEA62-C8FE-C71C-2322-CBD0B42E7041}"/>
              </a:ext>
            </a:extLst>
          </p:cNvPr>
          <p:cNvGrpSpPr/>
          <p:nvPr/>
        </p:nvGrpSpPr>
        <p:grpSpPr>
          <a:xfrm>
            <a:off x="6799830" y="6264120"/>
            <a:ext cx="554760" cy="289080"/>
            <a:chOff x="1723140" y="6241260"/>
            <a:chExt cx="554760" cy="289080"/>
          </a:xfrm>
        </p:grpSpPr>
        <mc:AlternateContent xmlns:mc="http://schemas.openxmlformats.org/markup-compatibility/2006" xmlns:p14="http://schemas.microsoft.com/office/powerpoint/2010/main">
          <mc:Choice Requires="p14">
            <p:contentPart p14:bwMode="auto" r:id="rId288">
              <p14:nvContentPartPr>
                <p14:cNvPr id="202" name="Freihand 201">
                  <a:extLst>
                    <a:ext uri="{FF2B5EF4-FFF2-40B4-BE49-F238E27FC236}">
                      <a16:creationId xmlns:a16="http://schemas.microsoft.com/office/drawing/2014/main" id="{FFC10DC2-0931-7553-FF9E-9BFE2B96F31E}"/>
                    </a:ext>
                  </a:extLst>
                </p14:cNvPr>
                <p14:cNvContentPartPr/>
                <p14:nvPr/>
              </p14:nvContentPartPr>
              <p14:xfrm>
                <a:off x="1787580" y="6280500"/>
                <a:ext cx="27000" cy="227160"/>
              </p14:xfrm>
            </p:contentPart>
          </mc:Choice>
          <mc:Fallback xmlns="">
            <p:pic>
              <p:nvPicPr>
                <p:cNvPr id="202" name="Freihand 201">
                  <a:extLst>
                    <a:ext uri="{FF2B5EF4-FFF2-40B4-BE49-F238E27FC236}">
                      <a16:creationId xmlns:a16="http://schemas.microsoft.com/office/drawing/2014/main" id="{FFC10DC2-0931-7553-FF9E-9BFE2B96F31E}"/>
                    </a:ext>
                  </a:extLst>
                </p:cNvPr>
                <p:cNvPicPr/>
                <p:nvPr/>
              </p:nvPicPr>
              <p:blipFill>
                <a:blip r:embed="rId169"/>
                <a:stretch>
                  <a:fillRect/>
                </a:stretch>
              </p:blipFill>
              <p:spPr>
                <a:xfrm>
                  <a:off x="1769940" y="6262500"/>
                  <a:ext cx="6264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203" name="Freihand 202">
                  <a:extLst>
                    <a:ext uri="{FF2B5EF4-FFF2-40B4-BE49-F238E27FC236}">
                      <a16:creationId xmlns:a16="http://schemas.microsoft.com/office/drawing/2014/main" id="{91831B5B-B718-FDC4-494D-B822596A74C2}"/>
                    </a:ext>
                  </a:extLst>
                </p14:cNvPr>
                <p14:cNvContentPartPr/>
                <p14:nvPr/>
              </p14:nvContentPartPr>
              <p14:xfrm>
                <a:off x="1723140" y="6241260"/>
                <a:ext cx="192960" cy="44640"/>
              </p14:xfrm>
            </p:contentPart>
          </mc:Choice>
          <mc:Fallback xmlns="">
            <p:pic>
              <p:nvPicPr>
                <p:cNvPr id="203" name="Freihand 202">
                  <a:extLst>
                    <a:ext uri="{FF2B5EF4-FFF2-40B4-BE49-F238E27FC236}">
                      <a16:creationId xmlns:a16="http://schemas.microsoft.com/office/drawing/2014/main" id="{91831B5B-B718-FDC4-494D-B822596A74C2}"/>
                    </a:ext>
                  </a:extLst>
                </p:cNvPr>
                <p:cNvPicPr/>
                <p:nvPr/>
              </p:nvPicPr>
              <p:blipFill>
                <a:blip r:embed="rId171"/>
                <a:stretch>
                  <a:fillRect/>
                </a:stretch>
              </p:blipFill>
              <p:spPr>
                <a:xfrm>
                  <a:off x="1705500" y="6223260"/>
                  <a:ext cx="228600" cy="8028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204" name="Freihand 203">
                  <a:extLst>
                    <a:ext uri="{FF2B5EF4-FFF2-40B4-BE49-F238E27FC236}">
                      <a16:creationId xmlns:a16="http://schemas.microsoft.com/office/drawing/2014/main" id="{7B8CDC33-A02F-CDC8-A6F9-15D2CB45C38A}"/>
                    </a:ext>
                  </a:extLst>
                </p14:cNvPr>
                <p14:cNvContentPartPr/>
                <p14:nvPr/>
              </p14:nvContentPartPr>
              <p14:xfrm>
                <a:off x="1795860" y="6394980"/>
                <a:ext cx="134640" cy="31320"/>
              </p14:xfrm>
            </p:contentPart>
          </mc:Choice>
          <mc:Fallback xmlns="">
            <p:pic>
              <p:nvPicPr>
                <p:cNvPr id="204" name="Freihand 203">
                  <a:extLst>
                    <a:ext uri="{FF2B5EF4-FFF2-40B4-BE49-F238E27FC236}">
                      <a16:creationId xmlns:a16="http://schemas.microsoft.com/office/drawing/2014/main" id="{7B8CDC33-A02F-CDC8-A6F9-15D2CB45C38A}"/>
                    </a:ext>
                  </a:extLst>
                </p:cNvPr>
                <p:cNvPicPr/>
                <p:nvPr/>
              </p:nvPicPr>
              <p:blipFill>
                <a:blip r:embed="rId173"/>
                <a:stretch>
                  <a:fillRect/>
                </a:stretch>
              </p:blipFill>
              <p:spPr>
                <a:xfrm>
                  <a:off x="1778220" y="6377340"/>
                  <a:ext cx="170280" cy="6696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205" name="Freihand 204">
                  <a:extLst>
                    <a:ext uri="{FF2B5EF4-FFF2-40B4-BE49-F238E27FC236}">
                      <a16:creationId xmlns:a16="http://schemas.microsoft.com/office/drawing/2014/main" id="{1C36BDCF-16A5-C493-ABA1-6A73733602B6}"/>
                    </a:ext>
                  </a:extLst>
                </p14:cNvPr>
                <p14:cNvContentPartPr/>
                <p14:nvPr/>
              </p14:nvContentPartPr>
              <p14:xfrm>
                <a:off x="2032020" y="6505860"/>
                <a:ext cx="5400" cy="24480"/>
              </p14:xfrm>
            </p:contentPart>
          </mc:Choice>
          <mc:Fallback xmlns="">
            <p:pic>
              <p:nvPicPr>
                <p:cNvPr id="205" name="Freihand 204">
                  <a:extLst>
                    <a:ext uri="{FF2B5EF4-FFF2-40B4-BE49-F238E27FC236}">
                      <a16:creationId xmlns:a16="http://schemas.microsoft.com/office/drawing/2014/main" id="{1C36BDCF-16A5-C493-ABA1-6A73733602B6}"/>
                    </a:ext>
                  </a:extLst>
                </p:cNvPr>
                <p:cNvPicPr/>
                <p:nvPr/>
              </p:nvPicPr>
              <p:blipFill>
                <a:blip r:embed="rId175"/>
                <a:stretch>
                  <a:fillRect/>
                </a:stretch>
              </p:blipFill>
              <p:spPr>
                <a:xfrm>
                  <a:off x="2014380" y="6488220"/>
                  <a:ext cx="41040" cy="6012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206" name="Freihand 205">
                  <a:extLst>
                    <a:ext uri="{FF2B5EF4-FFF2-40B4-BE49-F238E27FC236}">
                      <a16:creationId xmlns:a16="http://schemas.microsoft.com/office/drawing/2014/main" id="{A8C47370-8DB9-22E8-6131-C334C87091DD}"/>
                    </a:ext>
                  </a:extLst>
                </p14:cNvPr>
                <p14:cNvContentPartPr/>
                <p14:nvPr/>
              </p14:nvContentPartPr>
              <p14:xfrm>
                <a:off x="2160180" y="6486420"/>
                <a:ext cx="23040" cy="11160"/>
              </p14:xfrm>
            </p:contentPart>
          </mc:Choice>
          <mc:Fallback xmlns="">
            <p:pic>
              <p:nvPicPr>
                <p:cNvPr id="206" name="Freihand 205">
                  <a:extLst>
                    <a:ext uri="{FF2B5EF4-FFF2-40B4-BE49-F238E27FC236}">
                      <a16:creationId xmlns:a16="http://schemas.microsoft.com/office/drawing/2014/main" id="{A8C47370-8DB9-22E8-6131-C334C87091DD}"/>
                    </a:ext>
                  </a:extLst>
                </p:cNvPr>
                <p:cNvPicPr/>
                <p:nvPr/>
              </p:nvPicPr>
              <p:blipFill>
                <a:blip r:embed="rId177"/>
                <a:stretch>
                  <a:fillRect/>
                </a:stretch>
              </p:blipFill>
              <p:spPr>
                <a:xfrm>
                  <a:off x="2142540" y="6468420"/>
                  <a:ext cx="58680" cy="4680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207" name="Freihand 206">
                  <a:extLst>
                    <a:ext uri="{FF2B5EF4-FFF2-40B4-BE49-F238E27FC236}">
                      <a16:creationId xmlns:a16="http://schemas.microsoft.com/office/drawing/2014/main" id="{897B76DD-7AC9-86E5-A35D-0BA3497EB78A}"/>
                    </a:ext>
                  </a:extLst>
                </p14:cNvPr>
                <p14:cNvContentPartPr/>
                <p14:nvPr/>
              </p14:nvContentPartPr>
              <p14:xfrm>
                <a:off x="2266740" y="6493260"/>
                <a:ext cx="11160" cy="8640"/>
              </p14:xfrm>
            </p:contentPart>
          </mc:Choice>
          <mc:Fallback xmlns="">
            <p:pic>
              <p:nvPicPr>
                <p:cNvPr id="207" name="Freihand 206">
                  <a:extLst>
                    <a:ext uri="{FF2B5EF4-FFF2-40B4-BE49-F238E27FC236}">
                      <a16:creationId xmlns:a16="http://schemas.microsoft.com/office/drawing/2014/main" id="{897B76DD-7AC9-86E5-A35D-0BA3497EB78A}"/>
                    </a:ext>
                  </a:extLst>
                </p:cNvPr>
                <p:cNvPicPr/>
                <p:nvPr/>
              </p:nvPicPr>
              <p:blipFill>
                <a:blip r:embed="rId179"/>
                <a:stretch>
                  <a:fillRect/>
                </a:stretch>
              </p:blipFill>
              <p:spPr>
                <a:xfrm>
                  <a:off x="2249100" y="6475620"/>
                  <a:ext cx="46800" cy="44280"/>
                </a:xfrm>
                <a:prstGeom prst="rect">
                  <a:avLst/>
                </a:prstGeom>
              </p:spPr>
            </p:pic>
          </mc:Fallback>
        </mc:AlternateContent>
      </p:grpSp>
      <p:grpSp>
        <p:nvGrpSpPr>
          <p:cNvPr id="224" name="Gruppieren 223" descr="Teil der Grafik">
            <a:extLst>
              <a:ext uri="{FF2B5EF4-FFF2-40B4-BE49-F238E27FC236}">
                <a16:creationId xmlns:a16="http://schemas.microsoft.com/office/drawing/2014/main" id="{9B773C8B-4268-D5EB-CC78-72BFEA46EAD0}"/>
              </a:ext>
            </a:extLst>
          </p:cNvPr>
          <p:cNvGrpSpPr/>
          <p:nvPr/>
        </p:nvGrpSpPr>
        <p:grpSpPr>
          <a:xfrm>
            <a:off x="7618110" y="6183480"/>
            <a:ext cx="1995120" cy="432000"/>
            <a:chOff x="2541420" y="6160620"/>
            <a:chExt cx="1995120" cy="432000"/>
          </a:xfrm>
        </p:grpSpPr>
        <mc:AlternateContent xmlns:mc="http://schemas.openxmlformats.org/markup-compatibility/2006" xmlns:p14="http://schemas.microsoft.com/office/powerpoint/2010/main">
          <mc:Choice Requires="p14">
            <p:contentPart p14:bwMode="auto" r:id="rId294">
              <p14:nvContentPartPr>
                <p14:cNvPr id="209" name="Freihand 208">
                  <a:extLst>
                    <a:ext uri="{FF2B5EF4-FFF2-40B4-BE49-F238E27FC236}">
                      <a16:creationId xmlns:a16="http://schemas.microsoft.com/office/drawing/2014/main" id="{913974B1-1607-A8EE-8500-BC6077FD7A94}"/>
                    </a:ext>
                  </a:extLst>
                </p14:cNvPr>
                <p14:cNvContentPartPr/>
                <p14:nvPr/>
              </p14:nvContentPartPr>
              <p14:xfrm>
                <a:off x="2541420" y="6259980"/>
                <a:ext cx="612720" cy="276840"/>
              </p14:xfrm>
            </p:contentPart>
          </mc:Choice>
          <mc:Fallback xmlns="">
            <p:pic>
              <p:nvPicPr>
                <p:cNvPr id="209" name="Freihand 208">
                  <a:extLst>
                    <a:ext uri="{FF2B5EF4-FFF2-40B4-BE49-F238E27FC236}">
                      <a16:creationId xmlns:a16="http://schemas.microsoft.com/office/drawing/2014/main" id="{913974B1-1607-A8EE-8500-BC6077FD7A94}"/>
                    </a:ext>
                  </a:extLst>
                </p:cNvPr>
                <p:cNvPicPr/>
                <p:nvPr/>
              </p:nvPicPr>
              <p:blipFill>
                <a:blip r:embed="rId181"/>
                <a:stretch>
                  <a:fillRect/>
                </a:stretch>
              </p:blipFill>
              <p:spPr>
                <a:xfrm>
                  <a:off x="2523420" y="6242340"/>
                  <a:ext cx="648360" cy="31248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210" name="Freihand 209">
                  <a:extLst>
                    <a:ext uri="{FF2B5EF4-FFF2-40B4-BE49-F238E27FC236}">
                      <a16:creationId xmlns:a16="http://schemas.microsoft.com/office/drawing/2014/main" id="{7D54EA6B-6CAF-F105-AF2A-BADE50927218}"/>
                    </a:ext>
                  </a:extLst>
                </p14:cNvPr>
                <p14:cNvContentPartPr/>
                <p14:nvPr/>
              </p14:nvContentPartPr>
              <p14:xfrm>
                <a:off x="3175740" y="6311820"/>
                <a:ext cx="5400" cy="5400"/>
              </p14:xfrm>
            </p:contentPart>
          </mc:Choice>
          <mc:Fallback xmlns="">
            <p:pic>
              <p:nvPicPr>
                <p:cNvPr id="210" name="Freihand 209">
                  <a:extLst>
                    <a:ext uri="{FF2B5EF4-FFF2-40B4-BE49-F238E27FC236}">
                      <a16:creationId xmlns:a16="http://schemas.microsoft.com/office/drawing/2014/main" id="{7D54EA6B-6CAF-F105-AF2A-BADE50927218}"/>
                    </a:ext>
                  </a:extLst>
                </p:cNvPr>
                <p:cNvPicPr/>
                <p:nvPr/>
              </p:nvPicPr>
              <p:blipFill>
                <a:blip r:embed="rId128"/>
                <a:stretch>
                  <a:fillRect/>
                </a:stretch>
              </p:blipFill>
              <p:spPr>
                <a:xfrm>
                  <a:off x="3157740" y="6294180"/>
                  <a:ext cx="41040" cy="41040"/>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211" name="Freihand 210">
                  <a:extLst>
                    <a:ext uri="{FF2B5EF4-FFF2-40B4-BE49-F238E27FC236}">
                      <a16:creationId xmlns:a16="http://schemas.microsoft.com/office/drawing/2014/main" id="{1C0E8328-87AC-C471-0168-161B381C359D}"/>
                    </a:ext>
                  </a:extLst>
                </p14:cNvPr>
                <p14:cNvContentPartPr/>
                <p14:nvPr/>
              </p14:nvContentPartPr>
              <p14:xfrm>
                <a:off x="3217860" y="6368700"/>
                <a:ext cx="64080" cy="87840"/>
              </p14:xfrm>
            </p:contentPart>
          </mc:Choice>
          <mc:Fallback xmlns="">
            <p:pic>
              <p:nvPicPr>
                <p:cNvPr id="211" name="Freihand 210">
                  <a:extLst>
                    <a:ext uri="{FF2B5EF4-FFF2-40B4-BE49-F238E27FC236}">
                      <a16:creationId xmlns:a16="http://schemas.microsoft.com/office/drawing/2014/main" id="{1C0E8328-87AC-C471-0168-161B381C359D}"/>
                    </a:ext>
                  </a:extLst>
                </p:cNvPr>
                <p:cNvPicPr/>
                <p:nvPr/>
              </p:nvPicPr>
              <p:blipFill>
                <a:blip r:embed="rId184"/>
                <a:stretch>
                  <a:fillRect/>
                </a:stretch>
              </p:blipFill>
              <p:spPr>
                <a:xfrm>
                  <a:off x="3200220" y="6351060"/>
                  <a:ext cx="9972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212" name="Freihand 211">
                  <a:extLst>
                    <a:ext uri="{FF2B5EF4-FFF2-40B4-BE49-F238E27FC236}">
                      <a16:creationId xmlns:a16="http://schemas.microsoft.com/office/drawing/2014/main" id="{7C4DBD9E-6997-BD52-312B-94374A07D5FB}"/>
                    </a:ext>
                  </a:extLst>
                </p14:cNvPr>
                <p14:cNvContentPartPr/>
                <p14:nvPr/>
              </p14:nvContentPartPr>
              <p14:xfrm>
                <a:off x="3327660" y="6229380"/>
                <a:ext cx="241920" cy="227160"/>
              </p14:xfrm>
            </p:contentPart>
          </mc:Choice>
          <mc:Fallback xmlns="">
            <p:pic>
              <p:nvPicPr>
                <p:cNvPr id="212" name="Freihand 211">
                  <a:extLst>
                    <a:ext uri="{FF2B5EF4-FFF2-40B4-BE49-F238E27FC236}">
                      <a16:creationId xmlns:a16="http://schemas.microsoft.com/office/drawing/2014/main" id="{7C4DBD9E-6997-BD52-312B-94374A07D5FB}"/>
                    </a:ext>
                  </a:extLst>
                </p:cNvPr>
                <p:cNvPicPr/>
                <p:nvPr/>
              </p:nvPicPr>
              <p:blipFill>
                <a:blip r:embed="rId186"/>
                <a:stretch>
                  <a:fillRect/>
                </a:stretch>
              </p:blipFill>
              <p:spPr>
                <a:xfrm>
                  <a:off x="3309660" y="6211380"/>
                  <a:ext cx="27756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213" name="Freihand 212">
                  <a:extLst>
                    <a:ext uri="{FF2B5EF4-FFF2-40B4-BE49-F238E27FC236}">
                      <a16:creationId xmlns:a16="http://schemas.microsoft.com/office/drawing/2014/main" id="{0A46D163-F7EF-CA2C-CA4E-28CBE2772A83}"/>
                    </a:ext>
                  </a:extLst>
                </p14:cNvPr>
                <p14:cNvContentPartPr/>
                <p14:nvPr/>
              </p14:nvContentPartPr>
              <p14:xfrm>
                <a:off x="3634740" y="6235860"/>
                <a:ext cx="116280" cy="247680"/>
              </p14:xfrm>
            </p:contentPart>
          </mc:Choice>
          <mc:Fallback xmlns="">
            <p:pic>
              <p:nvPicPr>
                <p:cNvPr id="213" name="Freihand 212">
                  <a:extLst>
                    <a:ext uri="{FF2B5EF4-FFF2-40B4-BE49-F238E27FC236}">
                      <a16:creationId xmlns:a16="http://schemas.microsoft.com/office/drawing/2014/main" id="{0A46D163-F7EF-CA2C-CA4E-28CBE2772A83}"/>
                    </a:ext>
                  </a:extLst>
                </p:cNvPr>
                <p:cNvPicPr/>
                <p:nvPr/>
              </p:nvPicPr>
              <p:blipFill>
                <a:blip r:embed="rId188"/>
                <a:stretch>
                  <a:fillRect/>
                </a:stretch>
              </p:blipFill>
              <p:spPr>
                <a:xfrm>
                  <a:off x="3616740" y="6217860"/>
                  <a:ext cx="151920" cy="283320"/>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214" name="Freihand 213">
                  <a:extLst>
                    <a:ext uri="{FF2B5EF4-FFF2-40B4-BE49-F238E27FC236}">
                      <a16:creationId xmlns:a16="http://schemas.microsoft.com/office/drawing/2014/main" id="{6D747159-37D4-C25C-4FF0-9735EB38A14E}"/>
                    </a:ext>
                  </a:extLst>
                </p14:cNvPr>
                <p14:cNvContentPartPr/>
                <p14:nvPr/>
              </p14:nvContentPartPr>
              <p14:xfrm>
                <a:off x="3573900" y="6347100"/>
                <a:ext cx="108000" cy="9720"/>
              </p14:xfrm>
            </p:contentPart>
          </mc:Choice>
          <mc:Fallback xmlns="">
            <p:pic>
              <p:nvPicPr>
                <p:cNvPr id="214" name="Freihand 213">
                  <a:extLst>
                    <a:ext uri="{FF2B5EF4-FFF2-40B4-BE49-F238E27FC236}">
                      <a16:creationId xmlns:a16="http://schemas.microsoft.com/office/drawing/2014/main" id="{6D747159-37D4-C25C-4FF0-9735EB38A14E}"/>
                    </a:ext>
                  </a:extLst>
                </p:cNvPr>
                <p:cNvPicPr/>
                <p:nvPr/>
              </p:nvPicPr>
              <p:blipFill>
                <a:blip r:embed="rId190"/>
                <a:stretch>
                  <a:fillRect/>
                </a:stretch>
              </p:blipFill>
              <p:spPr>
                <a:xfrm>
                  <a:off x="3556260" y="6329460"/>
                  <a:ext cx="14364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215" name="Freihand 214">
                  <a:extLst>
                    <a:ext uri="{FF2B5EF4-FFF2-40B4-BE49-F238E27FC236}">
                      <a16:creationId xmlns:a16="http://schemas.microsoft.com/office/drawing/2014/main" id="{03274639-9843-0682-93A9-C45E2EDC0AA7}"/>
                    </a:ext>
                  </a:extLst>
                </p14:cNvPr>
                <p14:cNvContentPartPr/>
                <p14:nvPr/>
              </p14:nvContentPartPr>
              <p14:xfrm>
                <a:off x="3744900" y="6354660"/>
                <a:ext cx="175680" cy="100080"/>
              </p14:xfrm>
            </p:contentPart>
          </mc:Choice>
          <mc:Fallback xmlns="">
            <p:pic>
              <p:nvPicPr>
                <p:cNvPr id="215" name="Freihand 214">
                  <a:extLst>
                    <a:ext uri="{FF2B5EF4-FFF2-40B4-BE49-F238E27FC236}">
                      <a16:creationId xmlns:a16="http://schemas.microsoft.com/office/drawing/2014/main" id="{03274639-9843-0682-93A9-C45E2EDC0AA7}"/>
                    </a:ext>
                  </a:extLst>
                </p:cNvPr>
                <p:cNvPicPr/>
                <p:nvPr/>
              </p:nvPicPr>
              <p:blipFill>
                <a:blip r:embed="rId192"/>
                <a:stretch>
                  <a:fillRect/>
                </a:stretch>
              </p:blipFill>
              <p:spPr>
                <a:xfrm>
                  <a:off x="3726900" y="6336660"/>
                  <a:ext cx="21132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301">
              <p14:nvContentPartPr>
                <p14:cNvPr id="216" name="Freihand 215">
                  <a:extLst>
                    <a:ext uri="{FF2B5EF4-FFF2-40B4-BE49-F238E27FC236}">
                      <a16:creationId xmlns:a16="http://schemas.microsoft.com/office/drawing/2014/main" id="{F31AE8A7-5F5B-D4A0-3BD4-5E6A70DE0A59}"/>
                    </a:ext>
                  </a:extLst>
                </p14:cNvPr>
                <p14:cNvContentPartPr/>
                <p14:nvPr/>
              </p14:nvContentPartPr>
              <p14:xfrm>
                <a:off x="3986820" y="6160620"/>
                <a:ext cx="60120" cy="265680"/>
              </p14:xfrm>
            </p:contentPart>
          </mc:Choice>
          <mc:Fallback xmlns="">
            <p:pic>
              <p:nvPicPr>
                <p:cNvPr id="216" name="Freihand 215">
                  <a:extLst>
                    <a:ext uri="{FF2B5EF4-FFF2-40B4-BE49-F238E27FC236}">
                      <a16:creationId xmlns:a16="http://schemas.microsoft.com/office/drawing/2014/main" id="{F31AE8A7-5F5B-D4A0-3BD4-5E6A70DE0A59}"/>
                    </a:ext>
                  </a:extLst>
                </p:cNvPr>
                <p:cNvPicPr/>
                <p:nvPr/>
              </p:nvPicPr>
              <p:blipFill>
                <a:blip r:embed="rId194"/>
                <a:stretch>
                  <a:fillRect/>
                </a:stretch>
              </p:blipFill>
              <p:spPr>
                <a:xfrm>
                  <a:off x="3969180" y="6142980"/>
                  <a:ext cx="95760" cy="30132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217" name="Freihand 216">
                  <a:extLst>
                    <a:ext uri="{FF2B5EF4-FFF2-40B4-BE49-F238E27FC236}">
                      <a16:creationId xmlns:a16="http://schemas.microsoft.com/office/drawing/2014/main" id="{3BC428EE-4ED6-6CEB-AE60-61D41877C3A3}"/>
                    </a:ext>
                  </a:extLst>
                </p14:cNvPr>
                <p14:cNvContentPartPr/>
                <p14:nvPr/>
              </p14:nvContentPartPr>
              <p14:xfrm>
                <a:off x="4112820" y="6326940"/>
                <a:ext cx="39960" cy="115200"/>
              </p14:xfrm>
            </p:contentPart>
          </mc:Choice>
          <mc:Fallback xmlns="">
            <p:pic>
              <p:nvPicPr>
                <p:cNvPr id="217" name="Freihand 216">
                  <a:extLst>
                    <a:ext uri="{FF2B5EF4-FFF2-40B4-BE49-F238E27FC236}">
                      <a16:creationId xmlns:a16="http://schemas.microsoft.com/office/drawing/2014/main" id="{3BC428EE-4ED6-6CEB-AE60-61D41877C3A3}"/>
                    </a:ext>
                  </a:extLst>
                </p:cNvPr>
                <p:cNvPicPr/>
                <p:nvPr/>
              </p:nvPicPr>
              <p:blipFill>
                <a:blip r:embed="rId196"/>
                <a:stretch>
                  <a:fillRect/>
                </a:stretch>
              </p:blipFill>
              <p:spPr>
                <a:xfrm>
                  <a:off x="4095180" y="6309300"/>
                  <a:ext cx="75600" cy="150840"/>
                </a:xfrm>
                <a:prstGeom prst="rect">
                  <a:avLst/>
                </a:prstGeom>
              </p:spPr>
            </p:pic>
          </mc:Fallback>
        </mc:AlternateContent>
        <mc:AlternateContent xmlns:mc="http://schemas.openxmlformats.org/markup-compatibility/2006" xmlns:p14="http://schemas.microsoft.com/office/powerpoint/2010/main">
          <mc:Choice Requires="p14">
            <p:contentPart p14:bwMode="auto" r:id="rId303">
              <p14:nvContentPartPr>
                <p14:cNvPr id="218" name="Freihand 217">
                  <a:extLst>
                    <a:ext uri="{FF2B5EF4-FFF2-40B4-BE49-F238E27FC236}">
                      <a16:creationId xmlns:a16="http://schemas.microsoft.com/office/drawing/2014/main" id="{51158968-BD11-7F83-E15B-B19B39096A40}"/>
                    </a:ext>
                  </a:extLst>
                </p14:cNvPr>
                <p14:cNvContentPartPr/>
                <p14:nvPr/>
              </p14:nvContentPartPr>
              <p14:xfrm>
                <a:off x="4235580" y="6348540"/>
                <a:ext cx="66600" cy="81720"/>
              </p14:xfrm>
            </p:contentPart>
          </mc:Choice>
          <mc:Fallback xmlns="">
            <p:pic>
              <p:nvPicPr>
                <p:cNvPr id="218" name="Freihand 217">
                  <a:extLst>
                    <a:ext uri="{FF2B5EF4-FFF2-40B4-BE49-F238E27FC236}">
                      <a16:creationId xmlns:a16="http://schemas.microsoft.com/office/drawing/2014/main" id="{51158968-BD11-7F83-E15B-B19B39096A40}"/>
                    </a:ext>
                  </a:extLst>
                </p:cNvPr>
                <p:cNvPicPr/>
                <p:nvPr/>
              </p:nvPicPr>
              <p:blipFill>
                <a:blip r:embed="rId198"/>
                <a:stretch>
                  <a:fillRect/>
                </a:stretch>
              </p:blipFill>
              <p:spPr>
                <a:xfrm>
                  <a:off x="4217940" y="6330540"/>
                  <a:ext cx="10224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219" name="Freihand 218">
                  <a:extLst>
                    <a:ext uri="{FF2B5EF4-FFF2-40B4-BE49-F238E27FC236}">
                      <a16:creationId xmlns:a16="http://schemas.microsoft.com/office/drawing/2014/main" id="{66744EEA-204B-6BE1-AC8D-011A4BB9D928}"/>
                    </a:ext>
                  </a:extLst>
                </p14:cNvPr>
                <p14:cNvContentPartPr/>
                <p14:nvPr/>
              </p14:nvContentPartPr>
              <p14:xfrm>
                <a:off x="4355460" y="6362940"/>
                <a:ext cx="74880" cy="90000"/>
              </p14:xfrm>
            </p:contentPart>
          </mc:Choice>
          <mc:Fallback xmlns="">
            <p:pic>
              <p:nvPicPr>
                <p:cNvPr id="219" name="Freihand 218">
                  <a:extLst>
                    <a:ext uri="{FF2B5EF4-FFF2-40B4-BE49-F238E27FC236}">
                      <a16:creationId xmlns:a16="http://schemas.microsoft.com/office/drawing/2014/main" id="{66744EEA-204B-6BE1-AC8D-011A4BB9D928}"/>
                    </a:ext>
                  </a:extLst>
                </p:cNvPr>
                <p:cNvPicPr/>
                <p:nvPr/>
              </p:nvPicPr>
              <p:blipFill>
                <a:blip r:embed="rId200"/>
                <a:stretch>
                  <a:fillRect/>
                </a:stretch>
              </p:blipFill>
              <p:spPr>
                <a:xfrm>
                  <a:off x="4337460" y="6344940"/>
                  <a:ext cx="11052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220" name="Freihand 219">
                  <a:extLst>
                    <a:ext uri="{FF2B5EF4-FFF2-40B4-BE49-F238E27FC236}">
                      <a16:creationId xmlns:a16="http://schemas.microsoft.com/office/drawing/2014/main" id="{FF4C5B86-4A8C-F7EA-8C42-3E193FAEAAB4}"/>
                    </a:ext>
                  </a:extLst>
                </p14:cNvPr>
                <p14:cNvContentPartPr/>
                <p14:nvPr/>
              </p14:nvContentPartPr>
              <p14:xfrm>
                <a:off x="4470300" y="6354660"/>
                <a:ext cx="66240" cy="237960"/>
              </p14:xfrm>
            </p:contentPart>
          </mc:Choice>
          <mc:Fallback xmlns="">
            <p:pic>
              <p:nvPicPr>
                <p:cNvPr id="220" name="Freihand 219">
                  <a:extLst>
                    <a:ext uri="{FF2B5EF4-FFF2-40B4-BE49-F238E27FC236}">
                      <a16:creationId xmlns:a16="http://schemas.microsoft.com/office/drawing/2014/main" id="{FF4C5B86-4A8C-F7EA-8C42-3E193FAEAAB4}"/>
                    </a:ext>
                  </a:extLst>
                </p:cNvPr>
                <p:cNvPicPr/>
                <p:nvPr/>
              </p:nvPicPr>
              <p:blipFill>
                <a:blip r:embed="rId202"/>
                <a:stretch>
                  <a:fillRect/>
                </a:stretch>
              </p:blipFill>
              <p:spPr>
                <a:xfrm>
                  <a:off x="4452300" y="6337020"/>
                  <a:ext cx="101880"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222" name="Freihand 221">
                  <a:extLst>
                    <a:ext uri="{FF2B5EF4-FFF2-40B4-BE49-F238E27FC236}">
                      <a16:creationId xmlns:a16="http://schemas.microsoft.com/office/drawing/2014/main" id="{9AB64D59-04F2-794E-A59E-327F3BE31318}"/>
                    </a:ext>
                  </a:extLst>
                </p14:cNvPr>
                <p14:cNvContentPartPr/>
                <p14:nvPr/>
              </p14:nvContentPartPr>
              <p14:xfrm>
                <a:off x="3904740" y="6270780"/>
                <a:ext cx="50040" cy="25560"/>
              </p14:xfrm>
            </p:contentPart>
          </mc:Choice>
          <mc:Fallback xmlns="">
            <p:pic>
              <p:nvPicPr>
                <p:cNvPr id="222" name="Freihand 221">
                  <a:extLst>
                    <a:ext uri="{FF2B5EF4-FFF2-40B4-BE49-F238E27FC236}">
                      <a16:creationId xmlns:a16="http://schemas.microsoft.com/office/drawing/2014/main" id="{9AB64D59-04F2-794E-A59E-327F3BE31318}"/>
                    </a:ext>
                  </a:extLst>
                </p:cNvPr>
                <p:cNvPicPr/>
                <p:nvPr/>
              </p:nvPicPr>
              <p:blipFill>
                <a:blip r:embed="rId204"/>
                <a:stretch>
                  <a:fillRect/>
                </a:stretch>
              </p:blipFill>
              <p:spPr>
                <a:xfrm>
                  <a:off x="3887100" y="6253140"/>
                  <a:ext cx="85680" cy="61200"/>
                </a:xfrm>
                <a:prstGeom prst="rect">
                  <a:avLst/>
                </a:prstGeom>
              </p:spPr>
            </p:pic>
          </mc:Fallback>
        </mc:AlternateContent>
        <mc:AlternateContent xmlns:mc="http://schemas.openxmlformats.org/markup-compatibility/2006" xmlns:p14="http://schemas.microsoft.com/office/powerpoint/2010/main">
          <mc:Choice Requires="p14">
            <p:contentPart p14:bwMode="auto" r:id="rId307">
              <p14:nvContentPartPr>
                <p14:cNvPr id="223" name="Freihand 222">
                  <a:extLst>
                    <a:ext uri="{FF2B5EF4-FFF2-40B4-BE49-F238E27FC236}">
                      <a16:creationId xmlns:a16="http://schemas.microsoft.com/office/drawing/2014/main" id="{2629EEF9-44DB-F3C6-1523-553821D78866}"/>
                    </a:ext>
                  </a:extLst>
                </p14:cNvPr>
                <p14:cNvContentPartPr/>
                <p14:nvPr/>
              </p14:nvContentPartPr>
              <p14:xfrm>
                <a:off x="3841740" y="6298140"/>
                <a:ext cx="18720" cy="16200"/>
              </p14:xfrm>
            </p:contentPart>
          </mc:Choice>
          <mc:Fallback xmlns="">
            <p:pic>
              <p:nvPicPr>
                <p:cNvPr id="223" name="Freihand 222">
                  <a:extLst>
                    <a:ext uri="{FF2B5EF4-FFF2-40B4-BE49-F238E27FC236}">
                      <a16:creationId xmlns:a16="http://schemas.microsoft.com/office/drawing/2014/main" id="{2629EEF9-44DB-F3C6-1523-553821D78866}"/>
                    </a:ext>
                  </a:extLst>
                </p:cNvPr>
                <p:cNvPicPr/>
                <p:nvPr/>
              </p:nvPicPr>
              <p:blipFill>
                <a:blip r:embed="rId206"/>
                <a:stretch>
                  <a:fillRect/>
                </a:stretch>
              </p:blipFill>
              <p:spPr>
                <a:xfrm>
                  <a:off x="3824100" y="6280140"/>
                  <a:ext cx="54360" cy="51840"/>
                </a:xfrm>
                <a:prstGeom prst="rect">
                  <a:avLst/>
                </a:prstGeom>
              </p:spPr>
            </p:pic>
          </mc:Fallback>
        </mc:AlternateContent>
      </p:grpSp>
      <p:grpSp>
        <p:nvGrpSpPr>
          <p:cNvPr id="231" name="Gruppieren 230" descr="Teil der Grafik">
            <a:extLst>
              <a:ext uri="{FF2B5EF4-FFF2-40B4-BE49-F238E27FC236}">
                <a16:creationId xmlns:a16="http://schemas.microsoft.com/office/drawing/2014/main" id="{677DE497-57DF-C49A-7EA3-9C2C7603CDEF}"/>
              </a:ext>
            </a:extLst>
          </p:cNvPr>
          <p:cNvGrpSpPr/>
          <p:nvPr/>
        </p:nvGrpSpPr>
        <p:grpSpPr>
          <a:xfrm>
            <a:off x="10315230" y="6328560"/>
            <a:ext cx="411840" cy="192960"/>
            <a:chOff x="5238540" y="6305700"/>
            <a:chExt cx="411840" cy="192960"/>
          </a:xfrm>
        </p:grpSpPr>
        <mc:AlternateContent xmlns:mc="http://schemas.openxmlformats.org/markup-compatibility/2006" xmlns:p14="http://schemas.microsoft.com/office/powerpoint/2010/main">
          <mc:Choice Requires="p14">
            <p:contentPart p14:bwMode="auto" r:id="rId308">
              <p14:nvContentPartPr>
                <p14:cNvPr id="225" name="Freihand 224">
                  <a:extLst>
                    <a:ext uri="{FF2B5EF4-FFF2-40B4-BE49-F238E27FC236}">
                      <a16:creationId xmlns:a16="http://schemas.microsoft.com/office/drawing/2014/main" id="{4161D771-3624-7703-A0FB-FC6C3CE1DC0F}"/>
                    </a:ext>
                  </a:extLst>
                </p14:cNvPr>
                <p14:cNvContentPartPr/>
                <p14:nvPr/>
              </p14:nvContentPartPr>
              <p14:xfrm>
                <a:off x="5251140" y="6359700"/>
                <a:ext cx="31320" cy="115920"/>
              </p14:xfrm>
            </p:contentPart>
          </mc:Choice>
          <mc:Fallback xmlns="">
            <p:pic>
              <p:nvPicPr>
                <p:cNvPr id="225" name="Freihand 224">
                  <a:extLst>
                    <a:ext uri="{FF2B5EF4-FFF2-40B4-BE49-F238E27FC236}">
                      <a16:creationId xmlns:a16="http://schemas.microsoft.com/office/drawing/2014/main" id="{4161D771-3624-7703-A0FB-FC6C3CE1DC0F}"/>
                    </a:ext>
                  </a:extLst>
                </p:cNvPr>
                <p:cNvPicPr/>
                <p:nvPr/>
              </p:nvPicPr>
              <p:blipFill>
                <a:blip r:embed="rId208"/>
                <a:stretch>
                  <a:fillRect/>
                </a:stretch>
              </p:blipFill>
              <p:spPr>
                <a:xfrm>
                  <a:off x="5233140" y="6342060"/>
                  <a:ext cx="66960" cy="15156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226" name="Freihand 225">
                  <a:extLst>
                    <a:ext uri="{FF2B5EF4-FFF2-40B4-BE49-F238E27FC236}">
                      <a16:creationId xmlns:a16="http://schemas.microsoft.com/office/drawing/2014/main" id="{B3D413BA-8683-E290-40DE-FA959A49CE2B}"/>
                    </a:ext>
                  </a:extLst>
                </p14:cNvPr>
                <p14:cNvContentPartPr/>
                <p14:nvPr/>
              </p14:nvContentPartPr>
              <p14:xfrm>
                <a:off x="5238540" y="6305700"/>
                <a:ext cx="135360" cy="192960"/>
              </p14:xfrm>
            </p:contentPart>
          </mc:Choice>
          <mc:Fallback xmlns="">
            <p:pic>
              <p:nvPicPr>
                <p:cNvPr id="226" name="Freihand 225">
                  <a:extLst>
                    <a:ext uri="{FF2B5EF4-FFF2-40B4-BE49-F238E27FC236}">
                      <a16:creationId xmlns:a16="http://schemas.microsoft.com/office/drawing/2014/main" id="{B3D413BA-8683-E290-40DE-FA959A49CE2B}"/>
                    </a:ext>
                  </a:extLst>
                </p:cNvPr>
                <p:cNvPicPr/>
                <p:nvPr/>
              </p:nvPicPr>
              <p:blipFill>
                <a:blip r:embed="rId210"/>
                <a:stretch>
                  <a:fillRect/>
                </a:stretch>
              </p:blipFill>
              <p:spPr>
                <a:xfrm>
                  <a:off x="5220540" y="6287700"/>
                  <a:ext cx="17100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27" name="Freihand 226">
                  <a:extLst>
                    <a:ext uri="{FF2B5EF4-FFF2-40B4-BE49-F238E27FC236}">
                      <a16:creationId xmlns:a16="http://schemas.microsoft.com/office/drawing/2014/main" id="{1165E9E5-DA39-5511-B2F4-A234693C49AF}"/>
                    </a:ext>
                  </a:extLst>
                </p14:cNvPr>
                <p14:cNvContentPartPr/>
                <p14:nvPr/>
              </p14:nvContentPartPr>
              <p14:xfrm>
                <a:off x="5439420" y="6459780"/>
                <a:ext cx="1800" cy="360"/>
              </p14:xfrm>
            </p:contentPart>
          </mc:Choice>
          <mc:Fallback xmlns="">
            <p:pic>
              <p:nvPicPr>
                <p:cNvPr id="227" name="Freihand 226">
                  <a:extLst>
                    <a:ext uri="{FF2B5EF4-FFF2-40B4-BE49-F238E27FC236}">
                      <a16:creationId xmlns:a16="http://schemas.microsoft.com/office/drawing/2014/main" id="{1165E9E5-DA39-5511-B2F4-A234693C49AF}"/>
                    </a:ext>
                  </a:extLst>
                </p:cNvPr>
                <p:cNvPicPr/>
                <p:nvPr/>
              </p:nvPicPr>
              <p:blipFill>
                <a:blip r:embed="rId212"/>
                <a:stretch>
                  <a:fillRect/>
                </a:stretch>
              </p:blipFill>
              <p:spPr>
                <a:xfrm>
                  <a:off x="5421780" y="6442140"/>
                  <a:ext cx="3744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228" name="Freihand 227">
                  <a:extLst>
                    <a:ext uri="{FF2B5EF4-FFF2-40B4-BE49-F238E27FC236}">
                      <a16:creationId xmlns:a16="http://schemas.microsoft.com/office/drawing/2014/main" id="{A1980350-CD36-BFDF-B3F2-84D4F1019E9F}"/>
                    </a:ext>
                  </a:extLst>
                </p14:cNvPr>
                <p14:cNvContentPartPr/>
                <p14:nvPr/>
              </p14:nvContentPartPr>
              <p14:xfrm>
                <a:off x="5639220" y="6461940"/>
                <a:ext cx="11160" cy="7200"/>
              </p14:xfrm>
            </p:contentPart>
          </mc:Choice>
          <mc:Fallback xmlns="">
            <p:pic>
              <p:nvPicPr>
                <p:cNvPr id="228" name="Freihand 227">
                  <a:extLst>
                    <a:ext uri="{FF2B5EF4-FFF2-40B4-BE49-F238E27FC236}">
                      <a16:creationId xmlns:a16="http://schemas.microsoft.com/office/drawing/2014/main" id="{A1980350-CD36-BFDF-B3F2-84D4F1019E9F}"/>
                    </a:ext>
                  </a:extLst>
                </p:cNvPr>
                <p:cNvPicPr/>
                <p:nvPr/>
              </p:nvPicPr>
              <p:blipFill>
                <a:blip r:embed="rId214"/>
                <a:stretch>
                  <a:fillRect/>
                </a:stretch>
              </p:blipFill>
              <p:spPr>
                <a:xfrm>
                  <a:off x="5621580" y="6443940"/>
                  <a:ext cx="4680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30" name="Freihand 229">
                  <a:extLst>
                    <a:ext uri="{FF2B5EF4-FFF2-40B4-BE49-F238E27FC236}">
                      <a16:creationId xmlns:a16="http://schemas.microsoft.com/office/drawing/2014/main" id="{2232579E-F762-BF50-A5E9-FBC16BD82A0A}"/>
                    </a:ext>
                  </a:extLst>
                </p14:cNvPr>
                <p14:cNvContentPartPr/>
                <p14:nvPr/>
              </p14:nvContentPartPr>
              <p14:xfrm>
                <a:off x="5544900" y="6461220"/>
                <a:ext cx="7920" cy="2160"/>
              </p14:xfrm>
            </p:contentPart>
          </mc:Choice>
          <mc:Fallback xmlns="">
            <p:pic>
              <p:nvPicPr>
                <p:cNvPr id="230" name="Freihand 229">
                  <a:extLst>
                    <a:ext uri="{FF2B5EF4-FFF2-40B4-BE49-F238E27FC236}">
                      <a16:creationId xmlns:a16="http://schemas.microsoft.com/office/drawing/2014/main" id="{2232579E-F762-BF50-A5E9-FBC16BD82A0A}"/>
                    </a:ext>
                  </a:extLst>
                </p:cNvPr>
                <p:cNvPicPr/>
                <p:nvPr/>
              </p:nvPicPr>
              <p:blipFill>
                <a:blip r:embed="rId128"/>
                <a:stretch>
                  <a:fillRect/>
                </a:stretch>
              </p:blipFill>
              <p:spPr>
                <a:xfrm>
                  <a:off x="5526900" y="6443220"/>
                  <a:ext cx="43560" cy="37800"/>
                </a:xfrm>
                <a:prstGeom prst="rect">
                  <a:avLst/>
                </a:prstGeom>
              </p:spPr>
            </p:pic>
          </mc:Fallback>
        </mc:AlternateContent>
      </p:grpSp>
      <p:grpSp>
        <p:nvGrpSpPr>
          <p:cNvPr id="242" name="Gruppieren 241" descr="Teil der Grafik">
            <a:extLst>
              <a:ext uri="{FF2B5EF4-FFF2-40B4-BE49-F238E27FC236}">
                <a16:creationId xmlns:a16="http://schemas.microsoft.com/office/drawing/2014/main" id="{3AF894C7-73D1-FD61-B160-7A63CBB364D0}"/>
              </a:ext>
            </a:extLst>
          </p:cNvPr>
          <p:cNvGrpSpPr/>
          <p:nvPr/>
        </p:nvGrpSpPr>
        <p:grpSpPr>
          <a:xfrm>
            <a:off x="10890150" y="6232080"/>
            <a:ext cx="857520" cy="301320"/>
            <a:chOff x="5813460" y="6209220"/>
            <a:chExt cx="857520" cy="301320"/>
          </a:xfrm>
        </p:grpSpPr>
        <mc:AlternateContent xmlns:mc="http://schemas.openxmlformats.org/markup-compatibility/2006" xmlns:p14="http://schemas.microsoft.com/office/powerpoint/2010/main">
          <mc:Choice Requires="p14">
            <p:contentPart p14:bwMode="auto" r:id="rId313">
              <p14:nvContentPartPr>
                <p14:cNvPr id="232" name="Freihand 231">
                  <a:extLst>
                    <a:ext uri="{FF2B5EF4-FFF2-40B4-BE49-F238E27FC236}">
                      <a16:creationId xmlns:a16="http://schemas.microsoft.com/office/drawing/2014/main" id="{E404A5CF-9D64-71D0-6C63-55ABF187A1C8}"/>
                    </a:ext>
                  </a:extLst>
                </p14:cNvPr>
                <p14:cNvContentPartPr/>
                <p14:nvPr/>
              </p14:nvContentPartPr>
              <p14:xfrm>
                <a:off x="5850540" y="6317580"/>
                <a:ext cx="20520" cy="126720"/>
              </p14:xfrm>
            </p:contentPart>
          </mc:Choice>
          <mc:Fallback xmlns="">
            <p:pic>
              <p:nvPicPr>
                <p:cNvPr id="232" name="Freihand 231">
                  <a:extLst>
                    <a:ext uri="{FF2B5EF4-FFF2-40B4-BE49-F238E27FC236}">
                      <a16:creationId xmlns:a16="http://schemas.microsoft.com/office/drawing/2014/main" id="{E404A5CF-9D64-71D0-6C63-55ABF187A1C8}"/>
                    </a:ext>
                  </a:extLst>
                </p:cNvPr>
                <p:cNvPicPr/>
                <p:nvPr/>
              </p:nvPicPr>
              <p:blipFill>
                <a:blip r:embed="rId217"/>
                <a:stretch>
                  <a:fillRect/>
                </a:stretch>
              </p:blipFill>
              <p:spPr>
                <a:xfrm>
                  <a:off x="5832540" y="6299940"/>
                  <a:ext cx="5616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33" name="Freihand 232">
                  <a:extLst>
                    <a:ext uri="{FF2B5EF4-FFF2-40B4-BE49-F238E27FC236}">
                      <a16:creationId xmlns:a16="http://schemas.microsoft.com/office/drawing/2014/main" id="{A3C12E46-073C-A64C-723C-1BD6EC82DE91}"/>
                    </a:ext>
                  </a:extLst>
                </p14:cNvPr>
                <p14:cNvContentPartPr/>
                <p14:nvPr/>
              </p14:nvContentPartPr>
              <p14:xfrm>
                <a:off x="5813460" y="6215700"/>
                <a:ext cx="180000" cy="249480"/>
              </p14:xfrm>
            </p:contentPart>
          </mc:Choice>
          <mc:Fallback xmlns="">
            <p:pic>
              <p:nvPicPr>
                <p:cNvPr id="233" name="Freihand 232">
                  <a:extLst>
                    <a:ext uri="{FF2B5EF4-FFF2-40B4-BE49-F238E27FC236}">
                      <a16:creationId xmlns:a16="http://schemas.microsoft.com/office/drawing/2014/main" id="{A3C12E46-073C-A64C-723C-1BD6EC82DE91}"/>
                    </a:ext>
                  </a:extLst>
                </p:cNvPr>
                <p:cNvPicPr/>
                <p:nvPr/>
              </p:nvPicPr>
              <p:blipFill>
                <a:blip r:embed="rId219"/>
                <a:stretch>
                  <a:fillRect/>
                </a:stretch>
              </p:blipFill>
              <p:spPr>
                <a:xfrm>
                  <a:off x="5795460" y="6197700"/>
                  <a:ext cx="215640" cy="285120"/>
                </a:xfrm>
                <a:prstGeom prst="rect">
                  <a:avLst/>
                </a:prstGeom>
              </p:spPr>
            </p:pic>
          </mc:Fallback>
        </mc:AlternateContent>
        <mc:AlternateContent xmlns:mc="http://schemas.openxmlformats.org/markup-compatibility/2006" xmlns:p14="http://schemas.microsoft.com/office/powerpoint/2010/main">
          <mc:Choice Requires="p14">
            <p:contentPart p14:bwMode="auto" r:id="rId315">
              <p14:nvContentPartPr>
                <p14:cNvPr id="234" name="Freihand 233">
                  <a:extLst>
                    <a:ext uri="{FF2B5EF4-FFF2-40B4-BE49-F238E27FC236}">
                      <a16:creationId xmlns:a16="http://schemas.microsoft.com/office/drawing/2014/main" id="{EB0CAF66-36E8-5E79-0D9A-1204D04F3CBB}"/>
                    </a:ext>
                  </a:extLst>
                </p14:cNvPr>
                <p14:cNvContentPartPr/>
                <p14:nvPr/>
              </p14:nvContentPartPr>
              <p14:xfrm>
                <a:off x="6056460" y="6343860"/>
                <a:ext cx="88560" cy="112680"/>
              </p14:xfrm>
            </p:contentPart>
          </mc:Choice>
          <mc:Fallback xmlns="">
            <p:pic>
              <p:nvPicPr>
                <p:cNvPr id="234" name="Freihand 233">
                  <a:extLst>
                    <a:ext uri="{FF2B5EF4-FFF2-40B4-BE49-F238E27FC236}">
                      <a16:creationId xmlns:a16="http://schemas.microsoft.com/office/drawing/2014/main" id="{EB0CAF66-36E8-5E79-0D9A-1204D04F3CBB}"/>
                    </a:ext>
                  </a:extLst>
                </p:cNvPr>
                <p:cNvPicPr/>
                <p:nvPr/>
              </p:nvPicPr>
              <p:blipFill>
                <a:blip r:embed="rId221"/>
                <a:stretch>
                  <a:fillRect/>
                </a:stretch>
              </p:blipFill>
              <p:spPr>
                <a:xfrm>
                  <a:off x="6038820" y="6326220"/>
                  <a:ext cx="12420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35" name="Freihand 234">
                  <a:extLst>
                    <a:ext uri="{FF2B5EF4-FFF2-40B4-BE49-F238E27FC236}">
                      <a16:creationId xmlns:a16="http://schemas.microsoft.com/office/drawing/2014/main" id="{B5EB9CC2-0B49-4987-C8F4-B9D4A241E558}"/>
                    </a:ext>
                  </a:extLst>
                </p14:cNvPr>
                <p14:cNvContentPartPr/>
                <p14:nvPr/>
              </p14:nvContentPartPr>
              <p14:xfrm>
                <a:off x="6188220" y="6295980"/>
                <a:ext cx="52920" cy="159120"/>
              </p14:xfrm>
            </p:contentPart>
          </mc:Choice>
          <mc:Fallback xmlns="">
            <p:pic>
              <p:nvPicPr>
                <p:cNvPr id="235" name="Freihand 234">
                  <a:extLst>
                    <a:ext uri="{FF2B5EF4-FFF2-40B4-BE49-F238E27FC236}">
                      <a16:creationId xmlns:a16="http://schemas.microsoft.com/office/drawing/2014/main" id="{B5EB9CC2-0B49-4987-C8F4-B9D4A241E558}"/>
                    </a:ext>
                  </a:extLst>
                </p:cNvPr>
                <p:cNvPicPr/>
                <p:nvPr/>
              </p:nvPicPr>
              <p:blipFill>
                <a:blip r:embed="rId223"/>
                <a:stretch>
                  <a:fillRect/>
                </a:stretch>
              </p:blipFill>
              <p:spPr>
                <a:xfrm>
                  <a:off x="6170580" y="6278340"/>
                  <a:ext cx="88560" cy="194760"/>
                </a:xfrm>
                <a:prstGeom prst="rect">
                  <a:avLst/>
                </a:prstGeom>
              </p:spPr>
            </p:pic>
          </mc:Fallback>
        </mc:AlternateContent>
        <mc:AlternateContent xmlns:mc="http://schemas.openxmlformats.org/markup-compatibility/2006" xmlns:p14="http://schemas.microsoft.com/office/powerpoint/2010/main">
          <mc:Choice Requires="p14">
            <p:contentPart p14:bwMode="auto" r:id="rId317">
              <p14:nvContentPartPr>
                <p14:cNvPr id="237" name="Freihand 236">
                  <a:extLst>
                    <a:ext uri="{FF2B5EF4-FFF2-40B4-BE49-F238E27FC236}">
                      <a16:creationId xmlns:a16="http://schemas.microsoft.com/office/drawing/2014/main" id="{04867BBF-CD10-D83B-A3D9-4CA42803B789}"/>
                    </a:ext>
                  </a:extLst>
                </p14:cNvPr>
                <p14:cNvContentPartPr/>
                <p14:nvPr/>
              </p14:nvContentPartPr>
              <p14:xfrm>
                <a:off x="6267060" y="6313260"/>
                <a:ext cx="121680" cy="197280"/>
              </p14:xfrm>
            </p:contentPart>
          </mc:Choice>
          <mc:Fallback xmlns="">
            <p:pic>
              <p:nvPicPr>
                <p:cNvPr id="237" name="Freihand 236">
                  <a:extLst>
                    <a:ext uri="{FF2B5EF4-FFF2-40B4-BE49-F238E27FC236}">
                      <a16:creationId xmlns:a16="http://schemas.microsoft.com/office/drawing/2014/main" id="{04867BBF-CD10-D83B-A3D9-4CA42803B789}"/>
                    </a:ext>
                  </a:extLst>
                </p:cNvPr>
                <p:cNvPicPr/>
                <p:nvPr/>
              </p:nvPicPr>
              <p:blipFill>
                <a:blip r:embed="rId225"/>
                <a:stretch>
                  <a:fillRect/>
                </a:stretch>
              </p:blipFill>
              <p:spPr>
                <a:xfrm>
                  <a:off x="6249420" y="6295620"/>
                  <a:ext cx="15732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38" name="Freihand 237">
                  <a:extLst>
                    <a:ext uri="{FF2B5EF4-FFF2-40B4-BE49-F238E27FC236}">
                      <a16:creationId xmlns:a16="http://schemas.microsoft.com/office/drawing/2014/main" id="{9E46F487-1E3B-BFF2-8C34-6FF60662E85C}"/>
                    </a:ext>
                  </a:extLst>
                </p14:cNvPr>
                <p14:cNvContentPartPr/>
                <p14:nvPr/>
              </p14:nvContentPartPr>
              <p14:xfrm>
                <a:off x="6410700" y="6283380"/>
                <a:ext cx="260280" cy="154080"/>
              </p14:xfrm>
            </p:contentPart>
          </mc:Choice>
          <mc:Fallback xmlns="">
            <p:pic>
              <p:nvPicPr>
                <p:cNvPr id="238" name="Freihand 237">
                  <a:extLst>
                    <a:ext uri="{FF2B5EF4-FFF2-40B4-BE49-F238E27FC236}">
                      <a16:creationId xmlns:a16="http://schemas.microsoft.com/office/drawing/2014/main" id="{9E46F487-1E3B-BFF2-8C34-6FF60662E85C}"/>
                    </a:ext>
                  </a:extLst>
                </p:cNvPr>
                <p:cNvPicPr/>
                <p:nvPr/>
              </p:nvPicPr>
              <p:blipFill>
                <a:blip r:embed="rId227"/>
                <a:stretch>
                  <a:fillRect/>
                </a:stretch>
              </p:blipFill>
              <p:spPr>
                <a:xfrm>
                  <a:off x="6392700" y="6265740"/>
                  <a:ext cx="295920" cy="189720"/>
                </a:xfrm>
                <a:prstGeom prst="rect">
                  <a:avLst/>
                </a:prstGeom>
              </p:spPr>
            </p:pic>
          </mc:Fallback>
        </mc:AlternateContent>
        <mc:AlternateContent xmlns:mc="http://schemas.openxmlformats.org/markup-compatibility/2006" xmlns:p14="http://schemas.microsoft.com/office/powerpoint/2010/main">
          <mc:Choice Requires="p14">
            <p:contentPart p14:bwMode="auto" r:id="rId319">
              <p14:nvContentPartPr>
                <p14:cNvPr id="240" name="Freihand 239">
                  <a:extLst>
                    <a:ext uri="{FF2B5EF4-FFF2-40B4-BE49-F238E27FC236}">
                      <a16:creationId xmlns:a16="http://schemas.microsoft.com/office/drawing/2014/main" id="{C3BA5136-17B2-1CC6-A127-BC733C1E10CF}"/>
                    </a:ext>
                  </a:extLst>
                </p14:cNvPr>
                <p14:cNvContentPartPr/>
                <p14:nvPr/>
              </p14:nvContentPartPr>
              <p14:xfrm>
                <a:off x="6124500" y="6259620"/>
                <a:ext cx="24480" cy="8640"/>
              </p14:xfrm>
            </p:contentPart>
          </mc:Choice>
          <mc:Fallback xmlns="">
            <p:pic>
              <p:nvPicPr>
                <p:cNvPr id="240" name="Freihand 239">
                  <a:extLst>
                    <a:ext uri="{FF2B5EF4-FFF2-40B4-BE49-F238E27FC236}">
                      <a16:creationId xmlns:a16="http://schemas.microsoft.com/office/drawing/2014/main" id="{C3BA5136-17B2-1CC6-A127-BC733C1E10CF}"/>
                    </a:ext>
                  </a:extLst>
                </p:cNvPr>
                <p:cNvPicPr/>
                <p:nvPr/>
              </p:nvPicPr>
              <p:blipFill>
                <a:blip r:embed="rId229"/>
                <a:stretch>
                  <a:fillRect/>
                </a:stretch>
              </p:blipFill>
              <p:spPr>
                <a:xfrm>
                  <a:off x="6106860" y="6241620"/>
                  <a:ext cx="60120" cy="4428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41" name="Freihand 240">
                  <a:extLst>
                    <a:ext uri="{FF2B5EF4-FFF2-40B4-BE49-F238E27FC236}">
                      <a16:creationId xmlns:a16="http://schemas.microsoft.com/office/drawing/2014/main" id="{0534FF04-05DD-650E-807B-2357F7D73472}"/>
                    </a:ext>
                  </a:extLst>
                </p14:cNvPr>
                <p14:cNvContentPartPr/>
                <p14:nvPr/>
              </p14:nvContentPartPr>
              <p14:xfrm>
                <a:off x="6094260" y="6209220"/>
                <a:ext cx="38880" cy="48960"/>
              </p14:xfrm>
            </p:contentPart>
          </mc:Choice>
          <mc:Fallback xmlns="">
            <p:pic>
              <p:nvPicPr>
                <p:cNvPr id="241" name="Freihand 240">
                  <a:extLst>
                    <a:ext uri="{FF2B5EF4-FFF2-40B4-BE49-F238E27FC236}">
                      <a16:creationId xmlns:a16="http://schemas.microsoft.com/office/drawing/2014/main" id="{0534FF04-05DD-650E-807B-2357F7D73472}"/>
                    </a:ext>
                  </a:extLst>
                </p:cNvPr>
                <p:cNvPicPr/>
                <p:nvPr/>
              </p:nvPicPr>
              <p:blipFill>
                <a:blip r:embed="rId231"/>
                <a:stretch>
                  <a:fillRect/>
                </a:stretch>
              </p:blipFill>
              <p:spPr>
                <a:xfrm>
                  <a:off x="6076620" y="6191220"/>
                  <a:ext cx="74520" cy="84600"/>
                </a:xfrm>
                <a:prstGeom prst="rect">
                  <a:avLst/>
                </a:prstGeom>
              </p:spPr>
            </p:pic>
          </mc:Fallback>
        </mc:AlternateContent>
      </p:grpSp>
      <p:sp>
        <p:nvSpPr>
          <p:cNvPr id="24" name="Foliennummernplatzhalter 23"/>
          <p:cNvSpPr>
            <a:spLocks noGrp="1"/>
          </p:cNvSpPr>
          <p:nvPr>
            <p:ph type="sldNum" sz="quarter" idx="12"/>
          </p:nvPr>
        </p:nvSpPr>
        <p:spPr/>
        <p:txBody>
          <a:bodyPr/>
          <a:lstStyle/>
          <a:p>
            <a:fld id="{7509601B-E515-48E8-8162-EDD1337032B2}" type="slidenum">
              <a:rPr lang="de-AT" smtClean="0"/>
              <a:t>27</a:t>
            </a:fld>
            <a:endParaRPr lang="de-AT"/>
          </a:p>
        </p:txBody>
      </p:sp>
    </p:spTree>
    <p:extLst>
      <p:ext uri="{BB962C8B-B14F-4D97-AF65-F5344CB8AC3E}">
        <p14:creationId xmlns:p14="http://schemas.microsoft.com/office/powerpoint/2010/main" val="279433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P spid="12" grpId="0"/>
      <p:bldP spid="25" grpId="0"/>
      <p:bldP spid="29" grpId="0"/>
      <p:bldP spid="13" grpId="0"/>
      <p:bldP spid="42" grpId="0"/>
      <p:bldP spid="30"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latin typeface="Neo Sans" panose="02000506020000020004" pitchFamily="2" charset="0"/>
              </a:rPr>
              <a:t>Der Bürger als Partner - Führung als Ermächtigung</a:t>
            </a:r>
          </a:p>
        </p:txBody>
      </p:sp>
      <p:sp>
        <p:nvSpPr>
          <p:cNvPr id="3" name="Inhaltsplatzhalter 2"/>
          <p:cNvSpPr>
            <a:spLocks noGrp="1"/>
          </p:cNvSpPr>
          <p:nvPr>
            <p:ph idx="1"/>
          </p:nvPr>
        </p:nvSpPr>
        <p:spPr>
          <a:xfrm>
            <a:off x="569880" y="1348386"/>
            <a:ext cx="10972800" cy="4857403"/>
          </a:xfrm>
        </p:spPr>
        <p:txBody>
          <a:bodyPr>
            <a:normAutofit fontScale="92500" lnSpcReduction="10000"/>
          </a:bodyPr>
          <a:lstStyle/>
          <a:p>
            <a:r>
              <a:rPr lang="de-DE" sz="2400" dirty="0">
                <a:latin typeface="Neo Sans" panose="02000506020000020004" pitchFamily="2" charset="0"/>
              </a:rPr>
              <a:t>Verlangt von Führung:</a:t>
            </a:r>
          </a:p>
          <a:p>
            <a:pPr lvl="1"/>
            <a:r>
              <a:rPr lang="de-DE" sz="2200" dirty="0">
                <a:latin typeface="Neo Sans" panose="02000506020000020004" pitchFamily="2" charset="0"/>
              </a:rPr>
              <a:t>RICHTUNG: im Blick haben – für das Gemeinwohl</a:t>
            </a:r>
          </a:p>
          <a:p>
            <a:pPr lvl="1"/>
            <a:r>
              <a:rPr lang="de-DE" sz="2200" dirty="0">
                <a:latin typeface="Neo Sans" panose="02000506020000020004" pitchFamily="2" charset="0"/>
              </a:rPr>
              <a:t>VERTRAUEN: aufbringen</a:t>
            </a:r>
          </a:p>
          <a:p>
            <a:pPr lvl="1"/>
            <a:r>
              <a:rPr lang="de-DE" sz="2200" dirty="0">
                <a:latin typeface="Neo Sans" panose="02000506020000020004" pitchFamily="2" charset="0"/>
              </a:rPr>
              <a:t>RESSOURCEN: bereitstellen</a:t>
            </a:r>
          </a:p>
          <a:p>
            <a:pPr lvl="1"/>
            <a:endParaRPr lang="de-DE" sz="2200" dirty="0">
              <a:latin typeface="Neo Sans" panose="02000506020000020004" pitchFamily="2" charset="0"/>
            </a:endParaRPr>
          </a:p>
          <a:p>
            <a:r>
              <a:rPr lang="de-DE" sz="2400" dirty="0">
                <a:latin typeface="Neo Sans" panose="02000506020000020004" pitchFamily="2" charset="0"/>
              </a:rPr>
              <a:t>Verlangt vom Bürger:</a:t>
            </a:r>
          </a:p>
          <a:p>
            <a:pPr lvl="1"/>
            <a:r>
              <a:rPr lang="de-DE" sz="2200" dirty="0">
                <a:latin typeface="Neo Sans" panose="02000506020000020004" pitchFamily="2" charset="0"/>
              </a:rPr>
              <a:t>BINDUNG: zur Gemeinde, zum Thema</a:t>
            </a:r>
          </a:p>
          <a:p>
            <a:pPr lvl="1"/>
            <a:r>
              <a:rPr lang="de-DE" sz="2200" dirty="0">
                <a:latin typeface="Neo Sans" panose="02000506020000020004" pitchFamily="2" charset="0"/>
              </a:rPr>
              <a:t>VERANTWORTUNG: Verantwortungsbewusstsein für Gemeinwohl</a:t>
            </a:r>
            <a:endParaRPr lang="de-DE" sz="2400" dirty="0">
              <a:latin typeface="Neo Sans" panose="02000506020000020004" pitchFamily="2" charset="0"/>
            </a:endParaRPr>
          </a:p>
          <a:p>
            <a:pPr lvl="1"/>
            <a:r>
              <a:rPr lang="de-DE" sz="2200" dirty="0">
                <a:latin typeface="Neo Sans" panose="02000506020000020004" pitchFamily="2" charset="0"/>
              </a:rPr>
              <a:t>WILLE: Freiwilligkeit </a:t>
            </a:r>
          </a:p>
          <a:p>
            <a:pPr lvl="1"/>
            <a:r>
              <a:rPr lang="de-DE" sz="2200" dirty="0">
                <a:latin typeface="Neo Sans" panose="02000506020000020004" pitchFamily="2" charset="0"/>
              </a:rPr>
              <a:t>RESSOURCEN: Um erfolgreich zu sein</a:t>
            </a:r>
          </a:p>
          <a:p>
            <a:pPr lvl="1"/>
            <a:endParaRPr lang="de-DE" sz="2200" dirty="0">
              <a:latin typeface="Neo Sans" panose="02000506020000020004" pitchFamily="2" charset="0"/>
            </a:endParaRPr>
          </a:p>
          <a:p>
            <a:r>
              <a:rPr lang="de-DE" sz="2600" dirty="0">
                <a:latin typeface="Neo Sans" panose="02000506020000020004" pitchFamily="2" charset="0"/>
              </a:rPr>
              <a:t>Leistet für die Gemeinde:</a:t>
            </a:r>
          </a:p>
          <a:p>
            <a:pPr marL="257175" lvl="1" indent="0">
              <a:buNone/>
            </a:pPr>
            <a:r>
              <a:rPr lang="de-DE" sz="2200" dirty="0">
                <a:latin typeface="Neo Sans" panose="02000506020000020004" pitchFamily="2" charset="0"/>
              </a:rPr>
              <a:t>Nutzung vielfältiger POTENTIALE </a:t>
            </a:r>
            <a:r>
              <a:rPr lang="de-DE" sz="2200" dirty="0">
                <a:latin typeface="Neo Sans" panose="02000506020000020004" pitchFamily="2" charset="0"/>
                <a:sym typeface="Wingdings" panose="05000000000000000000" pitchFamily="2" charset="2"/>
              </a:rPr>
              <a:t> Neues wird möglich</a:t>
            </a:r>
            <a:endParaRPr lang="de-DE" sz="2200" dirty="0">
              <a:latin typeface="Neo Sans" panose="02000506020000020004" pitchFamily="2" charset="0"/>
            </a:endParaRPr>
          </a:p>
          <a:p>
            <a:pPr marL="257175" lvl="1" indent="0">
              <a:buNone/>
            </a:pPr>
            <a:r>
              <a:rPr lang="de-DE" sz="2200" dirty="0">
                <a:latin typeface="Neo Sans" panose="02000506020000020004" pitchFamily="2" charset="0"/>
              </a:rPr>
              <a:t>Stärkere VERANKERUNG </a:t>
            </a:r>
            <a:r>
              <a:rPr lang="de-DE" sz="2200" dirty="0">
                <a:latin typeface="Neo Sans" panose="02000506020000020004" pitchFamily="2" charset="0"/>
                <a:sym typeface="Wingdings" panose="05000000000000000000" pitchFamily="2" charset="2"/>
              </a:rPr>
              <a:t> Nachhaltige Lösungen</a:t>
            </a:r>
            <a:endParaRPr lang="de-DE" sz="2200" dirty="0">
              <a:latin typeface="Neo Sans" panose="02000506020000020004" pitchFamily="2" charset="0"/>
            </a:endParaRPr>
          </a:p>
          <a:p>
            <a:pPr lvl="1"/>
            <a:endParaRPr lang="de-DE" sz="2200"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AT" dirty="0">
              <a:latin typeface="Neo Sans" panose="02000506020000020004" pitchFamily="2" charset="0"/>
            </a:endParaRPr>
          </a:p>
          <a:p>
            <a:pPr marL="257175" lvl="1" indent="0">
              <a:buNone/>
            </a:pPr>
            <a:endParaRPr lang="de-AT" dirty="0">
              <a:latin typeface="Neo Sans" panose="02000506020000020004" pitchFamily="2" charset="0"/>
            </a:endParaRPr>
          </a:p>
          <a:p>
            <a:pPr lvl="1"/>
            <a:endParaRPr lang="de-AT" dirty="0">
              <a:latin typeface="Neo Sans" panose="02000506020000020004" pitchFamily="2" charset="0"/>
            </a:endParaRPr>
          </a:p>
        </p:txBody>
      </p:sp>
      <p:grpSp>
        <p:nvGrpSpPr>
          <p:cNvPr id="5" name="Gruppieren 4" descr="Ein Kreis in dem oben die Gemeinde steht und unter die Bürger:innen. Sie sind mit einer Linien entlang des Kreises verbunden. Dies soll die Zusammenarbeit zwischen der Gemeinde und den Bürger:innen als Partner:innen darstellen. " title="Bürger als Partner">
            <a:extLst>
              <a:ext uri="{FF2B5EF4-FFF2-40B4-BE49-F238E27FC236}">
                <a16:creationId xmlns:a16="http://schemas.microsoft.com/office/drawing/2014/main" id="{FE52E660-4168-3995-59AF-CEB115CBBA55}"/>
              </a:ext>
            </a:extLst>
          </p:cNvPr>
          <p:cNvGrpSpPr/>
          <p:nvPr/>
        </p:nvGrpSpPr>
        <p:grpSpPr>
          <a:xfrm>
            <a:off x="8522202" y="1548069"/>
            <a:ext cx="3264480" cy="2634981"/>
            <a:chOff x="8450640" y="2208028"/>
            <a:chExt cx="3264480" cy="2634981"/>
          </a:xfrm>
        </p:grpSpPr>
        <mc:AlternateContent xmlns:mc="http://schemas.openxmlformats.org/markup-compatibility/2006" xmlns:p14="http://schemas.microsoft.com/office/powerpoint/2010/main">
          <mc:Choice Requires="p14">
            <p:contentPart p14:bwMode="auto" r:id="rId2">
              <p14:nvContentPartPr>
                <p14:cNvPr id="116" name="Freihand 115">
                  <a:extLst>
                    <a:ext uri="{FF2B5EF4-FFF2-40B4-BE49-F238E27FC236}">
                      <a16:creationId xmlns:a16="http://schemas.microsoft.com/office/drawing/2014/main" id="{503BA517-2D20-6395-9878-9BA5CE6361DC}"/>
                    </a:ext>
                  </a:extLst>
                </p14:cNvPr>
                <p14:cNvContentPartPr/>
                <p14:nvPr/>
              </p14:nvContentPartPr>
              <p14:xfrm>
                <a:off x="8450640" y="2824129"/>
                <a:ext cx="2944800" cy="2018880"/>
              </p14:xfrm>
            </p:contentPart>
          </mc:Choice>
          <mc:Fallback xmlns="">
            <p:pic>
              <p:nvPicPr>
                <p:cNvPr id="116" name="Freihand 115">
                  <a:extLst>
                    <a:ext uri="{FF2B5EF4-FFF2-40B4-BE49-F238E27FC236}">
                      <a16:creationId xmlns:a16="http://schemas.microsoft.com/office/drawing/2014/main" id="{503BA517-2D20-6395-9878-9BA5CE6361DC}"/>
                    </a:ext>
                  </a:extLst>
                </p:cNvPr>
                <p:cNvPicPr/>
                <p:nvPr/>
              </p:nvPicPr>
              <p:blipFill>
                <a:blip r:embed="rId3"/>
                <a:stretch>
                  <a:fillRect/>
                </a:stretch>
              </p:blipFill>
              <p:spPr>
                <a:xfrm>
                  <a:off x="8432640" y="2806129"/>
                  <a:ext cx="2980440" cy="20545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17" name="Freihand 116">
                  <a:extLst>
                    <a:ext uri="{FF2B5EF4-FFF2-40B4-BE49-F238E27FC236}">
                      <a16:creationId xmlns:a16="http://schemas.microsoft.com/office/drawing/2014/main" id="{08590ED3-1984-E171-EA28-8E27F8D58616}"/>
                    </a:ext>
                  </a:extLst>
                </p14:cNvPr>
                <p14:cNvContentPartPr/>
                <p14:nvPr/>
              </p14:nvContentPartPr>
              <p14:xfrm>
                <a:off x="9881656" y="2827768"/>
                <a:ext cx="87480" cy="317160"/>
              </p14:xfrm>
            </p:contentPart>
          </mc:Choice>
          <mc:Fallback xmlns="">
            <p:pic>
              <p:nvPicPr>
                <p:cNvPr id="117" name="Freihand 116">
                  <a:extLst>
                    <a:ext uri="{FF2B5EF4-FFF2-40B4-BE49-F238E27FC236}">
                      <a16:creationId xmlns:a16="http://schemas.microsoft.com/office/drawing/2014/main" id="{08590ED3-1984-E171-EA28-8E27F8D58616}"/>
                    </a:ext>
                  </a:extLst>
                </p:cNvPr>
                <p:cNvPicPr/>
                <p:nvPr/>
              </p:nvPicPr>
              <p:blipFill>
                <a:blip r:embed="rId5"/>
                <a:stretch>
                  <a:fillRect/>
                </a:stretch>
              </p:blipFill>
              <p:spPr>
                <a:xfrm>
                  <a:off x="9863656" y="2809768"/>
                  <a:ext cx="123120" cy="3528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8" name="Freihand 117">
                  <a:extLst>
                    <a:ext uri="{FF2B5EF4-FFF2-40B4-BE49-F238E27FC236}">
                      <a16:creationId xmlns:a16="http://schemas.microsoft.com/office/drawing/2014/main" id="{7803FF2E-786B-ABF5-CC5E-D2234B513742}"/>
                    </a:ext>
                  </a:extLst>
                </p14:cNvPr>
                <p14:cNvContentPartPr/>
                <p14:nvPr/>
              </p14:nvContentPartPr>
              <p14:xfrm>
                <a:off x="9845280" y="3148129"/>
                <a:ext cx="210240" cy="231120"/>
              </p14:xfrm>
            </p:contentPart>
          </mc:Choice>
          <mc:Fallback xmlns="">
            <p:pic>
              <p:nvPicPr>
                <p:cNvPr id="118" name="Freihand 117">
                  <a:extLst>
                    <a:ext uri="{FF2B5EF4-FFF2-40B4-BE49-F238E27FC236}">
                      <a16:creationId xmlns:a16="http://schemas.microsoft.com/office/drawing/2014/main" id="{7803FF2E-786B-ABF5-CC5E-D2234B513742}"/>
                    </a:ext>
                  </a:extLst>
                </p:cNvPr>
                <p:cNvPicPr/>
                <p:nvPr/>
              </p:nvPicPr>
              <p:blipFill>
                <a:blip r:embed="rId7"/>
                <a:stretch>
                  <a:fillRect/>
                </a:stretch>
              </p:blipFill>
              <p:spPr>
                <a:xfrm>
                  <a:off x="9827280" y="3130129"/>
                  <a:ext cx="245880" cy="266760"/>
                </a:xfrm>
                <a:prstGeom prst="rect">
                  <a:avLst/>
                </a:prstGeom>
              </p:spPr>
            </p:pic>
          </mc:Fallback>
        </mc:AlternateContent>
        <p:grpSp>
          <p:nvGrpSpPr>
            <p:cNvPr id="119" name="Gruppieren 118">
              <a:extLst>
                <a:ext uri="{FF2B5EF4-FFF2-40B4-BE49-F238E27FC236}">
                  <a16:creationId xmlns:a16="http://schemas.microsoft.com/office/drawing/2014/main" id="{7F88DB76-DD65-5CE8-DE5B-01AB195B7B86}"/>
                </a:ext>
              </a:extLst>
            </p:cNvPr>
            <p:cNvGrpSpPr/>
            <p:nvPr/>
          </p:nvGrpSpPr>
          <p:grpSpPr>
            <a:xfrm>
              <a:off x="8901180" y="3368128"/>
              <a:ext cx="282960" cy="408960"/>
              <a:chOff x="8901180" y="3139860"/>
              <a:chExt cx="282960" cy="408960"/>
            </a:xfrm>
          </p:grpSpPr>
          <mc:AlternateContent xmlns:mc="http://schemas.openxmlformats.org/markup-compatibility/2006" xmlns:p14="http://schemas.microsoft.com/office/powerpoint/2010/main">
            <mc:Choice Requires="p14">
              <p:contentPart p14:bwMode="auto" r:id="rId8">
                <p14:nvContentPartPr>
                  <p14:cNvPr id="120" name="Freihand 119">
                    <a:extLst>
                      <a:ext uri="{FF2B5EF4-FFF2-40B4-BE49-F238E27FC236}">
                        <a16:creationId xmlns:a16="http://schemas.microsoft.com/office/drawing/2014/main" id="{5F57C8C5-D078-1DFB-1947-7D44779D26D3}"/>
                      </a:ext>
                    </a:extLst>
                  </p14:cNvPr>
                  <p14:cNvContentPartPr/>
                  <p14:nvPr/>
                </p14:nvContentPartPr>
                <p14:xfrm>
                  <a:off x="8901180" y="3139860"/>
                  <a:ext cx="178200" cy="293760"/>
                </p14:xfrm>
              </p:contentPart>
            </mc:Choice>
            <mc:Fallback xmlns="">
              <p:pic>
                <p:nvPicPr>
                  <p:cNvPr id="74" name="Freihand 73">
                    <a:extLst>
                      <a:ext uri="{FF2B5EF4-FFF2-40B4-BE49-F238E27FC236}">
                        <a16:creationId xmlns:a16="http://schemas.microsoft.com/office/drawing/2014/main" id="{BD437E25-C6DB-EE8C-2261-A10AEFEB4D66}"/>
                      </a:ext>
                    </a:extLst>
                  </p:cNvPr>
                  <p:cNvPicPr/>
                  <p:nvPr/>
                </p:nvPicPr>
                <p:blipFill>
                  <a:blip r:embed="rId27"/>
                  <a:stretch>
                    <a:fillRect/>
                  </a:stretch>
                </p:blipFill>
                <p:spPr>
                  <a:xfrm>
                    <a:off x="8883540" y="3122220"/>
                    <a:ext cx="213840" cy="3294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21" name="Freihand 120">
                    <a:extLst>
                      <a:ext uri="{FF2B5EF4-FFF2-40B4-BE49-F238E27FC236}">
                        <a16:creationId xmlns:a16="http://schemas.microsoft.com/office/drawing/2014/main" id="{21439FBF-AE05-36E4-D3F6-7939572C6A30}"/>
                      </a:ext>
                    </a:extLst>
                  </p14:cNvPr>
                  <p14:cNvContentPartPr/>
                  <p14:nvPr/>
                </p14:nvContentPartPr>
                <p14:xfrm>
                  <a:off x="9030780" y="3423900"/>
                  <a:ext cx="153360" cy="124920"/>
                </p14:xfrm>
              </p:contentPart>
            </mc:Choice>
            <mc:Fallback xmlns="">
              <p:pic>
                <p:nvPicPr>
                  <p:cNvPr id="75" name="Freihand 74">
                    <a:extLst>
                      <a:ext uri="{FF2B5EF4-FFF2-40B4-BE49-F238E27FC236}">
                        <a16:creationId xmlns:a16="http://schemas.microsoft.com/office/drawing/2014/main" id="{4E141FB0-672B-A787-D496-871F9E5661BF}"/>
                      </a:ext>
                    </a:extLst>
                  </p:cNvPr>
                  <p:cNvPicPr/>
                  <p:nvPr/>
                </p:nvPicPr>
                <p:blipFill>
                  <a:blip r:embed="rId29"/>
                  <a:stretch>
                    <a:fillRect/>
                  </a:stretch>
                </p:blipFill>
                <p:spPr>
                  <a:xfrm>
                    <a:off x="9013140" y="3405900"/>
                    <a:ext cx="189000" cy="160560"/>
                  </a:xfrm>
                  <a:prstGeom prst="rect">
                    <a:avLst/>
                  </a:prstGeom>
                </p:spPr>
              </p:pic>
            </mc:Fallback>
          </mc:AlternateContent>
        </p:grpSp>
        <p:grpSp>
          <p:nvGrpSpPr>
            <p:cNvPr id="122" name="Gruppieren 121">
              <a:extLst>
                <a:ext uri="{FF2B5EF4-FFF2-40B4-BE49-F238E27FC236}">
                  <a16:creationId xmlns:a16="http://schemas.microsoft.com/office/drawing/2014/main" id="{6C502040-B756-C573-5525-1F352228E7A2}"/>
                </a:ext>
              </a:extLst>
            </p:cNvPr>
            <p:cNvGrpSpPr/>
            <p:nvPr/>
          </p:nvGrpSpPr>
          <p:grpSpPr>
            <a:xfrm>
              <a:off x="8978580" y="2789608"/>
              <a:ext cx="1058400" cy="425160"/>
              <a:chOff x="8978580" y="2561340"/>
              <a:chExt cx="1058400" cy="425160"/>
            </a:xfrm>
          </p:grpSpPr>
          <mc:AlternateContent xmlns:mc="http://schemas.openxmlformats.org/markup-compatibility/2006" xmlns:p14="http://schemas.microsoft.com/office/powerpoint/2010/main">
            <mc:Choice Requires="p14">
              <p:contentPart p14:bwMode="auto" r:id="rId30">
                <p14:nvContentPartPr>
                  <p14:cNvPr id="123" name="Freihand 122">
                    <a:extLst>
                      <a:ext uri="{FF2B5EF4-FFF2-40B4-BE49-F238E27FC236}">
                        <a16:creationId xmlns:a16="http://schemas.microsoft.com/office/drawing/2014/main" id="{39E2731B-0D2C-606E-EBA1-D1CF00F39949}"/>
                      </a:ext>
                    </a:extLst>
                  </p14:cNvPr>
                  <p14:cNvContentPartPr/>
                  <p14:nvPr/>
                </p14:nvContentPartPr>
                <p14:xfrm>
                  <a:off x="8978580" y="2561340"/>
                  <a:ext cx="1058400" cy="425160"/>
                </p14:xfrm>
              </p:contentPart>
            </mc:Choice>
            <mc:Fallback xmlns="">
              <p:pic>
                <p:nvPicPr>
                  <p:cNvPr id="92" name="Freihand 91">
                    <a:extLst>
                      <a:ext uri="{FF2B5EF4-FFF2-40B4-BE49-F238E27FC236}">
                        <a16:creationId xmlns:a16="http://schemas.microsoft.com/office/drawing/2014/main" id="{73FB2A6B-47C3-AC64-0229-22295B609242}"/>
                      </a:ext>
                    </a:extLst>
                  </p:cNvPr>
                  <p:cNvPicPr/>
                  <p:nvPr/>
                </p:nvPicPr>
                <p:blipFill>
                  <a:blip r:embed="rId33"/>
                  <a:stretch>
                    <a:fillRect/>
                  </a:stretch>
                </p:blipFill>
                <p:spPr>
                  <a:xfrm>
                    <a:off x="8960580" y="2543700"/>
                    <a:ext cx="1094040" cy="4608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24" name="Freihand 123">
                    <a:extLst>
                      <a:ext uri="{FF2B5EF4-FFF2-40B4-BE49-F238E27FC236}">
                        <a16:creationId xmlns:a16="http://schemas.microsoft.com/office/drawing/2014/main" id="{B4544670-A899-FE0C-525F-57394ADC4808}"/>
                      </a:ext>
                    </a:extLst>
                  </p14:cNvPr>
                  <p14:cNvContentPartPr/>
                  <p14:nvPr/>
                </p14:nvContentPartPr>
                <p14:xfrm>
                  <a:off x="9942300" y="2649540"/>
                  <a:ext cx="47520" cy="199440"/>
                </p14:xfrm>
              </p:contentPart>
            </mc:Choice>
            <mc:Fallback xmlns="">
              <p:pic>
                <p:nvPicPr>
                  <p:cNvPr id="93" name="Freihand 92">
                    <a:extLst>
                      <a:ext uri="{FF2B5EF4-FFF2-40B4-BE49-F238E27FC236}">
                        <a16:creationId xmlns:a16="http://schemas.microsoft.com/office/drawing/2014/main" id="{7B1B7B79-EB6C-E5CB-62AE-EEE3077E03C7}"/>
                      </a:ext>
                    </a:extLst>
                  </p:cNvPr>
                  <p:cNvPicPr/>
                  <p:nvPr/>
                </p:nvPicPr>
                <p:blipFill>
                  <a:blip r:embed="rId35"/>
                  <a:stretch>
                    <a:fillRect/>
                  </a:stretch>
                </p:blipFill>
                <p:spPr>
                  <a:xfrm>
                    <a:off x="9924300" y="2631540"/>
                    <a:ext cx="83160" cy="235080"/>
                  </a:xfrm>
                  <a:prstGeom prst="rect">
                    <a:avLst/>
                  </a:prstGeom>
                </p:spPr>
              </p:pic>
            </mc:Fallback>
          </mc:AlternateContent>
        </p:grpSp>
        <p:grpSp>
          <p:nvGrpSpPr>
            <p:cNvPr id="125" name="Gruppieren 124">
              <a:extLst>
                <a:ext uri="{FF2B5EF4-FFF2-40B4-BE49-F238E27FC236}">
                  <a16:creationId xmlns:a16="http://schemas.microsoft.com/office/drawing/2014/main" id="{0FE65913-84DC-AD74-E4A5-882A938F49D4}"/>
                </a:ext>
              </a:extLst>
            </p:cNvPr>
            <p:cNvGrpSpPr/>
            <p:nvPr/>
          </p:nvGrpSpPr>
          <p:grpSpPr>
            <a:xfrm>
              <a:off x="10165500" y="3089128"/>
              <a:ext cx="214920" cy="186840"/>
              <a:chOff x="10165500" y="2860860"/>
              <a:chExt cx="214920" cy="186840"/>
            </a:xfrm>
          </p:grpSpPr>
          <mc:AlternateContent xmlns:mc="http://schemas.openxmlformats.org/markup-compatibility/2006" xmlns:p14="http://schemas.microsoft.com/office/powerpoint/2010/main">
            <mc:Choice Requires="p14">
              <p:contentPart p14:bwMode="auto" r:id="rId36">
                <p14:nvContentPartPr>
                  <p14:cNvPr id="126" name="Freihand 125">
                    <a:extLst>
                      <a:ext uri="{FF2B5EF4-FFF2-40B4-BE49-F238E27FC236}">
                        <a16:creationId xmlns:a16="http://schemas.microsoft.com/office/drawing/2014/main" id="{7B21B3F4-2196-414C-9768-3A0B84E0CEA1}"/>
                      </a:ext>
                    </a:extLst>
                  </p14:cNvPr>
                  <p14:cNvContentPartPr/>
                  <p14:nvPr/>
                </p14:nvContentPartPr>
                <p14:xfrm>
                  <a:off x="10208700" y="2903700"/>
                  <a:ext cx="22680" cy="144000"/>
                </p14:xfrm>
              </p:contentPart>
            </mc:Choice>
            <mc:Fallback xmlns="">
              <p:pic>
                <p:nvPicPr>
                  <p:cNvPr id="109" name="Freihand 108">
                    <a:extLst>
                      <a:ext uri="{FF2B5EF4-FFF2-40B4-BE49-F238E27FC236}">
                        <a16:creationId xmlns:a16="http://schemas.microsoft.com/office/drawing/2014/main" id="{5B2BA3C1-B6D4-E2C1-4981-00254B5C073E}"/>
                      </a:ext>
                    </a:extLst>
                  </p:cNvPr>
                  <p:cNvPicPr/>
                  <p:nvPr/>
                </p:nvPicPr>
                <p:blipFill>
                  <a:blip r:embed="rId78"/>
                  <a:stretch>
                    <a:fillRect/>
                  </a:stretch>
                </p:blipFill>
                <p:spPr>
                  <a:xfrm>
                    <a:off x="10191060" y="2885700"/>
                    <a:ext cx="58320" cy="17964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127" name="Freihand 126">
                    <a:extLst>
                      <a:ext uri="{FF2B5EF4-FFF2-40B4-BE49-F238E27FC236}">
                        <a16:creationId xmlns:a16="http://schemas.microsoft.com/office/drawing/2014/main" id="{E324ED15-E9EF-FC89-8E6D-E313B95B4C75}"/>
                      </a:ext>
                    </a:extLst>
                  </p14:cNvPr>
                  <p14:cNvContentPartPr/>
                  <p14:nvPr/>
                </p14:nvContentPartPr>
                <p14:xfrm>
                  <a:off x="10165500" y="2860860"/>
                  <a:ext cx="206280" cy="36000"/>
                </p14:xfrm>
              </p:contentPart>
            </mc:Choice>
            <mc:Fallback xmlns="">
              <p:pic>
                <p:nvPicPr>
                  <p:cNvPr id="110" name="Freihand 109">
                    <a:extLst>
                      <a:ext uri="{FF2B5EF4-FFF2-40B4-BE49-F238E27FC236}">
                        <a16:creationId xmlns:a16="http://schemas.microsoft.com/office/drawing/2014/main" id="{67A820CE-1D04-8AF4-9511-CED565058A4D}"/>
                      </a:ext>
                    </a:extLst>
                  </p:cNvPr>
                  <p:cNvPicPr/>
                  <p:nvPr/>
                </p:nvPicPr>
                <p:blipFill>
                  <a:blip r:embed="rId80"/>
                  <a:stretch>
                    <a:fillRect/>
                  </a:stretch>
                </p:blipFill>
                <p:spPr>
                  <a:xfrm>
                    <a:off x="10147500" y="2842860"/>
                    <a:ext cx="24192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128" name="Freihand 127">
                    <a:extLst>
                      <a:ext uri="{FF2B5EF4-FFF2-40B4-BE49-F238E27FC236}">
                        <a16:creationId xmlns:a16="http://schemas.microsoft.com/office/drawing/2014/main" id="{23AED9D5-F259-E949-7A3E-CFA5A7D5F485}"/>
                      </a:ext>
                    </a:extLst>
                  </p14:cNvPr>
                  <p14:cNvContentPartPr/>
                  <p14:nvPr/>
                </p14:nvContentPartPr>
                <p14:xfrm>
                  <a:off x="10223820" y="2971740"/>
                  <a:ext cx="156600" cy="25560"/>
                </p14:xfrm>
              </p:contentPart>
            </mc:Choice>
            <mc:Fallback xmlns="">
              <p:pic>
                <p:nvPicPr>
                  <p:cNvPr id="111" name="Freihand 110">
                    <a:extLst>
                      <a:ext uri="{FF2B5EF4-FFF2-40B4-BE49-F238E27FC236}">
                        <a16:creationId xmlns:a16="http://schemas.microsoft.com/office/drawing/2014/main" id="{16A003F8-0F7A-E72F-B6E8-3D525D0848F9}"/>
                      </a:ext>
                    </a:extLst>
                  </p:cNvPr>
                  <p:cNvPicPr/>
                  <p:nvPr/>
                </p:nvPicPr>
                <p:blipFill>
                  <a:blip r:embed="rId82"/>
                  <a:stretch>
                    <a:fillRect/>
                  </a:stretch>
                </p:blipFill>
                <p:spPr>
                  <a:xfrm>
                    <a:off x="10206180" y="2953740"/>
                    <a:ext cx="192240" cy="61200"/>
                  </a:xfrm>
                  <a:prstGeom prst="rect">
                    <a:avLst/>
                  </a:prstGeom>
                </p:spPr>
              </p:pic>
            </mc:Fallback>
          </mc:AlternateContent>
        </p:grpSp>
        <p:grpSp>
          <p:nvGrpSpPr>
            <p:cNvPr id="129" name="Gruppieren 128">
              <a:extLst>
                <a:ext uri="{FF2B5EF4-FFF2-40B4-BE49-F238E27FC236}">
                  <a16:creationId xmlns:a16="http://schemas.microsoft.com/office/drawing/2014/main" id="{FDFBCEFE-F762-9F05-62FD-EAF46FC33A5B}"/>
                </a:ext>
              </a:extLst>
            </p:cNvPr>
            <p:cNvGrpSpPr/>
            <p:nvPr/>
          </p:nvGrpSpPr>
          <p:grpSpPr>
            <a:xfrm>
              <a:off x="8973900" y="3869608"/>
              <a:ext cx="267120" cy="259200"/>
              <a:chOff x="8973900" y="3641340"/>
              <a:chExt cx="267120" cy="259200"/>
            </a:xfrm>
          </p:grpSpPr>
          <mc:AlternateContent xmlns:mc="http://schemas.openxmlformats.org/markup-compatibility/2006" xmlns:p14="http://schemas.microsoft.com/office/powerpoint/2010/main">
            <mc:Choice Requires="p14">
              <p:contentPart p14:bwMode="auto" r:id="rId83">
                <p14:nvContentPartPr>
                  <p14:cNvPr id="130" name="Freihand 129">
                    <a:extLst>
                      <a:ext uri="{FF2B5EF4-FFF2-40B4-BE49-F238E27FC236}">
                        <a16:creationId xmlns:a16="http://schemas.microsoft.com/office/drawing/2014/main" id="{92116411-D0B1-B560-DF7A-51D169D1D479}"/>
                      </a:ext>
                    </a:extLst>
                  </p14:cNvPr>
                  <p14:cNvContentPartPr/>
                  <p14:nvPr/>
                </p14:nvContentPartPr>
                <p14:xfrm>
                  <a:off x="9046620" y="3688140"/>
                  <a:ext cx="10080" cy="118800"/>
                </p14:xfrm>
              </p:contentPart>
            </mc:Choice>
            <mc:Fallback xmlns="">
              <p:pic>
                <p:nvPicPr>
                  <p:cNvPr id="113" name="Freihand 112">
                    <a:extLst>
                      <a:ext uri="{FF2B5EF4-FFF2-40B4-BE49-F238E27FC236}">
                        <a16:creationId xmlns:a16="http://schemas.microsoft.com/office/drawing/2014/main" id="{E88065D1-1379-2281-7246-EBAFE5D42D8E}"/>
                      </a:ext>
                    </a:extLst>
                  </p:cNvPr>
                  <p:cNvPicPr/>
                  <p:nvPr/>
                </p:nvPicPr>
                <p:blipFill>
                  <a:blip r:embed="rId84"/>
                  <a:stretch>
                    <a:fillRect/>
                  </a:stretch>
                </p:blipFill>
                <p:spPr>
                  <a:xfrm>
                    <a:off x="9028980" y="3670500"/>
                    <a:ext cx="4572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131" name="Freihand 130">
                    <a:extLst>
                      <a:ext uri="{FF2B5EF4-FFF2-40B4-BE49-F238E27FC236}">
                        <a16:creationId xmlns:a16="http://schemas.microsoft.com/office/drawing/2014/main" id="{4FA7217C-4F8E-823E-48B7-BDA76C910EEF}"/>
                      </a:ext>
                    </a:extLst>
                  </p14:cNvPr>
                  <p14:cNvContentPartPr/>
                  <p14:nvPr/>
                </p14:nvContentPartPr>
                <p14:xfrm>
                  <a:off x="8973900" y="3641340"/>
                  <a:ext cx="267120" cy="259200"/>
                </p14:xfrm>
              </p:contentPart>
            </mc:Choice>
            <mc:Fallback xmlns="">
              <p:pic>
                <p:nvPicPr>
                  <p:cNvPr id="114" name="Freihand 113">
                    <a:extLst>
                      <a:ext uri="{FF2B5EF4-FFF2-40B4-BE49-F238E27FC236}">
                        <a16:creationId xmlns:a16="http://schemas.microsoft.com/office/drawing/2014/main" id="{ECC92CB9-3E18-3008-F4FF-6E1A9352E114}"/>
                      </a:ext>
                    </a:extLst>
                  </p:cNvPr>
                  <p:cNvPicPr/>
                  <p:nvPr/>
                </p:nvPicPr>
                <p:blipFill>
                  <a:blip r:embed="rId86"/>
                  <a:stretch>
                    <a:fillRect/>
                  </a:stretch>
                </p:blipFill>
                <p:spPr>
                  <a:xfrm>
                    <a:off x="8956260" y="3623700"/>
                    <a:ext cx="302760" cy="294840"/>
                  </a:xfrm>
                  <a:prstGeom prst="rect">
                    <a:avLst/>
                  </a:prstGeom>
                </p:spPr>
              </p:pic>
            </mc:Fallback>
          </mc:AlternateContent>
        </p:grpSp>
        <p:grpSp>
          <p:nvGrpSpPr>
            <p:cNvPr id="132" name="Gruppieren 131">
              <a:extLst>
                <a:ext uri="{FF2B5EF4-FFF2-40B4-BE49-F238E27FC236}">
                  <a16:creationId xmlns:a16="http://schemas.microsoft.com/office/drawing/2014/main" id="{26FECC62-E3CD-23F0-2D37-1BC029396BCB}"/>
                </a:ext>
              </a:extLst>
            </p:cNvPr>
            <p:cNvGrpSpPr/>
            <p:nvPr/>
          </p:nvGrpSpPr>
          <p:grpSpPr>
            <a:xfrm>
              <a:off x="10520280" y="2208028"/>
              <a:ext cx="1194840" cy="444240"/>
              <a:chOff x="2770740" y="2261460"/>
              <a:chExt cx="1194840" cy="444240"/>
            </a:xfrm>
          </p:grpSpPr>
          <mc:AlternateContent xmlns:mc="http://schemas.openxmlformats.org/markup-compatibility/2006" xmlns:p14="http://schemas.microsoft.com/office/powerpoint/2010/main">
            <mc:Choice Requires="p14">
              <p:contentPart p14:bwMode="auto" r:id="rId87">
                <p14:nvContentPartPr>
                  <p14:cNvPr id="133" name="Freihand 132">
                    <a:extLst>
                      <a:ext uri="{FF2B5EF4-FFF2-40B4-BE49-F238E27FC236}">
                        <a16:creationId xmlns:a16="http://schemas.microsoft.com/office/drawing/2014/main" id="{D4555299-A1F8-8E53-82FD-6E2983698B29}"/>
                      </a:ext>
                    </a:extLst>
                  </p14:cNvPr>
                  <p14:cNvContentPartPr/>
                  <p14:nvPr/>
                </p14:nvContentPartPr>
                <p14:xfrm>
                  <a:off x="2770740" y="2430660"/>
                  <a:ext cx="151560" cy="275040"/>
                </p14:xfrm>
              </p:contentPart>
            </mc:Choice>
            <mc:Fallback xmlns="">
              <p:pic>
                <p:nvPicPr>
                  <p:cNvPr id="137" name="Freihand 136">
                    <a:extLst>
                      <a:ext uri="{FF2B5EF4-FFF2-40B4-BE49-F238E27FC236}">
                        <a16:creationId xmlns:a16="http://schemas.microsoft.com/office/drawing/2014/main" id="{A25D4255-EAFA-CA95-EA58-0F470ECB5CBE}"/>
                      </a:ext>
                    </a:extLst>
                  </p:cNvPr>
                  <p:cNvPicPr/>
                  <p:nvPr/>
                </p:nvPicPr>
                <p:blipFill>
                  <a:blip r:embed="rId9"/>
                  <a:stretch>
                    <a:fillRect/>
                  </a:stretch>
                </p:blipFill>
                <p:spPr>
                  <a:xfrm>
                    <a:off x="2752740" y="2412660"/>
                    <a:ext cx="18720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34" name="Freihand 133">
                    <a:extLst>
                      <a:ext uri="{FF2B5EF4-FFF2-40B4-BE49-F238E27FC236}">
                        <a16:creationId xmlns:a16="http://schemas.microsoft.com/office/drawing/2014/main" id="{9783381E-3449-ECCE-316E-7F1156AFA01A}"/>
                      </a:ext>
                    </a:extLst>
                  </p14:cNvPr>
                  <p14:cNvContentPartPr/>
                  <p14:nvPr/>
                </p14:nvContentPartPr>
                <p14:xfrm>
                  <a:off x="2958300" y="2513460"/>
                  <a:ext cx="117720" cy="139680"/>
                </p14:xfrm>
              </p:contentPart>
            </mc:Choice>
            <mc:Fallback xmlns="">
              <p:pic>
                <p:nvPicPr>
                  <p:cNvPr id="138" name="Freihand 137">
                    <a:extLst>
                      <a:ext uri="{FF2B5EF4-FFF2-40B4-BE49-F238E27FC236}">
                        <a16:creationId xmlns:a16="http://schemas.microsoft.com/office/drawing/2014/main" id="{F9BC463D-953F-2170-5F02-6D90CBBFE20E}"/>
                      </a:ext>
                    </a:extLst>
                  </p:cNvPr>
                  <p:cNvPicPr/>
                  <p:nvPr/>
                </p:nvPicPr>
                <p:blipFill>
                  <a:blip r:embed="rId11"/>
                  <a:stretch>
                    <a:fillRect/>
                  </a:stretch>
                </p:blipFill>
                <p:spPr>
                  <a:xfrm>
                    <a:off x="2940660" y="2495460"/>
                    <a:ext cx="15336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135" name="Freihand 134">
                    <a:extLst>
                      <a:ext uri="{FF2B5EF4-FFF2-40B4-BE49-F238E27FC236}">
                        <a16:creationId xmlns:a16="http://schemas.microsoft.com/office/drawing/2014/main" id="{51188506-77C8-03CB-6002-CF80449E8574}"/>
                      </a:ext>
                    </a:extLst>
                  </p14:cNvPr>
                  <p14:cNvContentPartPr/>
                  <p14:nvPr/>
                </p14:nvContentPartPr>
                <p14:xfrm>
                  <a:off x="3096900" y="2552340"/>
                  <a:ext cx="152640" cy="100080"/>
                </p14:xfrm>
              </p:contentPart>
            </mc:Choice>
            <mc:Fallback xmlns="">
              <p:pic>
                <p:nvPicPr>
                  <p:cNvPr id="139" name="Freihand 138">
                    <a:extLst>
                      <a:ext uri="{FF2B5EF4-FFF2-40B4-BE49-F238E27FC236}">
                        <a16:creationId xmlns:a16="http://schemas.microsoft.com/office/drawing/2014/main" id="{8C4AEB9C-1CC9-6C23-9BF6-C364A2BDBCBC}"/>
                      </a:ext>
                    </a:extLst>
                  </p:cNvPr>
                  <p:cNvPicPr/>
                  <p:nvPr/>
                </p:nvPicPr>
                <p:blipFill>
                  <a:blip r:embed="rId13"/>
                  <a:stretch>
                    <a:fillRect/>
                  </a:stretch>
                </p:blipFill>
                <p:spPr>
                  <a:xfrm>
                    <a:off x="3078900" y="2534340"/>
                    <a:ext cx="18828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36" name="Freihand 135">
                    <a:extLst>
                      <a:ext uri="{FF2B5EF4-FFF2-40B4-BE49-F238E27FC236}">
                        <a16:creationId xmlns:a16="http://schemas.microsoft.com/office/drawing/2014/main" id="{0E9694B6-90A2-8BD3-0066-B96FEFE52F41}"/>
                      </a:ext>
                    </a:extLst>
                  </p14:cNvPr>
                  <p14:cNvContentPartPr/>
                  <p14:nvPr/>
                </p14:nvContentPartPr>
                <p14:xfrm>
                  <a:off x="3292380" y="2526420"/>
                  <a:ext cx="111960" cy="135720"/>
                </p14:xfrm>
              </p:contentPart>
            </mc:Choice>
            <mc:Fallback xmlns="">
              <p:pic>
                <p:nvPicPr>
                  <p:cNvPr id="140" name="Freihand 139">
                    <a:extLst>
                      <a:ext uri="{FF2B5EF4-FFF2-40B4-BE49-F238E27FC236}">
                        <a16:creationId xmlns:a16="http://schemas.microsoft.com/office/drawing/2014/main" id="{16657438-391A-461C-A1F5-559070BF2ADE}"/>
                      </a:ext>
                    </a:extLst>
                  </p:cNvPr>
                  <p:cNvPicPr/>
                  <p:nvPr/>
                </p:nvPicPr>
                <p:blipFill>
                  <a:blip r:embed="rId15"/>
                  <a:stretch>
                    <a:fillRect/>
                  </a:stretch>
                </p:blipFill>
                <p:spPr>
                  <a:xfrm>
                    <a:off x="3274380" y="2508420"/>
                    <a:ext cx="14760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37" name="Freihand 136">
                    <a:extLst>
                      <a:ext uri="{FF2B5EF4-FFF2-40B4-BE49-F238E27FC236}">
                        <a16:creationId xmlns:a16="http://schemas.microsoft.com/office/drawing/2014/main" id="{CF06E7E5-8402-2392-E55F-FEDA09721D9F}"/>
                      </a:ext>
                    </a:extLst>
                  </p14:cNvPr>
                  <p14:cNvContentPartPr/>
                  <p14:nvPr/>
                </p14:nvContentPartPr>
                <p14:xfrm>
                  <a:off x="3436020" y="2438940"/>
                  <a:ext cx="6120" cy="60840"/>
                </p14:xfrm>
              </p:contentPart>
            </mc:Choice>
            <mc:Fallback xmlns="">
              <p:pic>
                <p:nvPicPr>
                  <p:cNvPr id="141" name="Freihand 140">
                    <a:extLst>
                      <a:ext uri="{FF2B5EF4-FFF2-40B4-BE49-F238E27FC236}">
                        <a16:creationId xmlns:a16="http://schemas.microsoft.com/office/drawing/2014/main" id="{22620B3E-7ABA-B519-4F67-C7791B2857C0}"/>
                      </a:ext>
                    </a:extLst>
                  </p:cNvPr>
                  <p:cNvPicPr/>
                  <p:nvPr/>
                </p:nvPicPr>
                <p:blipFill>
                  <a:blip r:embed="rId17"/>
                  <a:stretch>
                    <a:fillRect/>
                  </a:stretch>
                </p:blipFill>
                <p:spPr>
                  <a:xfrm>
                    <a:off x="3418020" y="2421300"/>
                    <a:ext cx="4176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38" name="Freihand 137">
                    <a:extLst>
                      <a:ext uri="{FF2B5EF4-FFF2-40B4-BE49-F238E27FC236}">
                        <a16:creationId xmlns:a16="http://schemas.microsoft.com/office/drawing/2014/main" id="{D6FD8071-ADCD-BE61-B1A2-D6A47CCD5699}"/>
                      </a:ext>
                    </a:extLst>
                  </p14:cNvPr>
                  <p14:cNvContentPartPr/>
                  <p14:nvPr/>
                </p14:nvContentPartPr>
                <p14:xfrm>
                  <a:off x="3499020" y="2530020"/>
                  <a:ext cx="73800" cy="124920"/>
                </p14:xfrm>
              </p:contentPart>
            </mc:Choice>
            <mc:Fallback xmlns="">
              <p:pic>
                <p:nvPicPr>
                  <p:cNvPr id="142" name="Freihand 141">
                    <a:extLst>
                      <a:ext uri="{FF2B5EF4-FFF2-40B4-BE49-F238E27FC236}">
                        <a16:creationId xmlns:a16="http://schemas.microsoft.com/office/drawing/2014/main" id="{B84655BC-C6BA-BB2E-4C0A-E253D3D356F1}"/>
                      </a:ext>
                    </a:extLst>
                  </p:cNvPr>
                  <p:cNvPicPr/>
                  <p:nvPr/>
                </p:nvPicPr>
                <p:blipFill>
                  <a:blip r:embed="rId19"/>
                  <a:stretch>
                    <a:fillRect/>
                  </a:stretch>
                </p:blipFill>
                <p:spPr>
                  <a:xfrm>
                    <a:off x="3481020" y="2512380"/>
                    <a:ext cx="1094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39" name="Freihand 138">
                    <a:extLst>
                      <a:ext uri="{FF2B5EF4-FFF2-40B4-BE49-F238E27FC236}">
                        <a16:creationId xmlns:a16="http://schemas.microsoft.com/office/drawing/2014/main" id="{84B260CF-4706-1CC2-4EBD-9466A367EF43}"/>
                      </a:ext>
                    </a:extLst>
                  </p14:cNvPr>
                  <p14:cNvContentPartPr/>
                  <p14:nvPr/>
                </p14:nvContentPartPr>
                <p14:xfrm>
                  <a:off x="3646620" y="2534340"/>
                  <a:ext cx="67680" cy="118440"/>
                </p14:xfrm>
              </p:contentPart>
            </mc:Choice>
            <mc:Fallback xmlns="">
              <p:pic>
                <p:nvPicPr>
                  <p:cNvPr id="143" name="Freihand 142">
                    <a:extLst>
                      <a:ext uri="{FF2B5EF4-FFF2-40B4-BE49-F238E27FC236}">
                        <a16:creationId xmlns:a16="http://schemas.microsoft.com/office/drawing/2014/main" id="{B871A1A8-A02B-60D0-DA62-548F129401F9}"/>
                      </a:ext>
                    </a:extLst>
                  </p:cNvPr>
                  <p:cNvPicPr/>
                  <p:nvPr/>
                </p:nvPicPr>
                <p:blipFill>
                  <a:blip r:embed="rId21"/>
                  <a:stretch>
                    <a:fillRect/>
                  </a:stretch>
                </p:blipFill>
                <p:spPr>
                  <a:xfrm>
                    <a:off x="3628980" y="2516700"/>
                    <a:ext cx="10332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40" name="Freihand 139">
                    <a:extLst>
                      <a:ext uri="{FF2B5EF4-FFF2-40B4-BE49-F238E27FC236}">
                        <a16:creationId xmlns:a16="http://schemas.microsoft.com/office/drawing/2014/main" id="{1427B180-E366-437B-13EA-1A84654B4D38}"/>
                      </a:ext>
                    </a:extLst>
                  </p14:cNvPr>
                  <p14:cNvContentPartPr/>
                  <p14:nvPr/>
                </p14:nvContentPartPr>
                <p14:xfrm>
                  <a:off x="3748500" y="2261460"/>
                  <a:ext cx="89280" cy="369720"/>
                </p14:xfrm>
              </p:contentPart>
            </mc:Choice>
            <mc:Fallback xmlns="">
              <p:pic>
                <p:nvPicPr>
                  <p:cNvPr id="144" name="Freihand 143">
                    <a:extLst>
                      <a:ext uri="{FF2B5EF4-FFF2-40B4-BE49-F238E27FC236}">
                        <a16:creationId xmlns:a16="http://schemas.microsoft.com/office/drawing/2014/main" id="{3FDA0A64-3C0C-893E-0D17-D4E5D18CD2C7}"/>
                      </a:ext>
                    </a:extLst>
                  </p:cNvPr>
                  <p:cNvPicPr/>
                  <p:nvPr/>
                </p:nvPicPr>
                <p:blipFill>
                  <a:blip r:embed="rId23"/>
                  <a:stretch>
                    <a:fillRect/>
                  </a:stretch>
                </p:blipFill>
                <p:spPr>
                  <a:xfrm>
                    <a:off x="3730860" y="2243460"/>
                    <a:ext cx="124920" cy="40536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41" name="Freihand 140">
                    <a:extLst>
                      <a:ext uri="{FF2B5EF4-FFF2-40B4-BE49-F238E27FC236}">
                        <a16:creationId xmlns:a16="http://schemas.microsoft.com/office/drawing/2014/main" id="{FF7CBE3D-0784-C66F-ADDB-3120013DBA7C}"/>
                      </a:ext>
                    </a:extLst>
                  </p14:cNvPr>
                  <p14:cNvContentPartPr/>
                  <p14:nvPr/>
                </p14:nvContentPartPr>
                <p14:xfrm>
                  <a:off x="3793140" y="2528580"/>
                  <a:ext cx="172440" cy="175320"/>
                </p14:xfrm>
              </p:contentPart>
            </mc:Choice>
            <mc:Fallback xmlns="">
              <p:pic>
                <p:nvPicPr>
                  <p:cNvPr id="145" name="Freihand 144">
                    <a:extLst>
                      <a:ext uri="{FF2B5EF4-FFF2-40B4-BE49-F238E27FC236}">
                        <a16:creationId xmlns:a16="http://schemas.microsoft.com/office/drawing/2014/main" id="{8FB52058-9B54-4A00-B717-11AB9FF48324}"/>
                      </a:ext>
                    </a:extLst>
                  </p:cNvPr>
                  <p:cNvPicPr/>
                  <p:nvPr/>
                </p:nvPicPr>
                <p:blipFill>
                  <a:blip r:embed="rId25"/>
                  <a:stretch>
                    <a:fillRect/>
                  </a:stretch>
                </p:blipFill>
                <p:spPr>
                  <a:xfrm>
                    <a:off x="3775500" y="2510940"/>
                    <a:ext cx="208080" cy="210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6">
              <p14:nvContentPartPr>
                <p14:cNvPr id="142" name="Freihand 141">
                  <a:extLst>
                    <a:ext uri="{FF2B5EF4-FFF2-40B4-BE49-F238E27FC236}">
                      <a16:creationId xmlns:a16="http://schemas.microsoft.com/office/drawing/2014/main" id="{51E4BAD8-F0B5-CFAF-8AD0-AF71A055588C}"/>
                    </a:ext>
                  </a:extLst>
                </p14:cNvPr>
                <p14:cNvContentPartPr/>
                <p14:nvPr/>
              </p14:nvContentPartPr>
              <p14:xfrm>
                <a:off x="8949780" y="3377442"/>
                <a:ext cx="157680" cy="225360"/>
              </p14:xfrm>
            </p:contentPart>
          </mc:Choice>
          <mc:Fallback xmlns="">
            <p:pic>
              <p:nvPicPr>
                <p:cNvPr id="142" name="Freihand 141">
                  <a:extLst>
                    <a:ext uri="{FF2B5EF4-FFF2-40B4-BE49-F238E27FC236}">
                      <a16:creationId xmlns:a16="http://schemas.microsoft.com/office/drawing/2014/main" id="{51E4BAD8-F0B5-CFAF-8AD0-AF71A055588C}"/>
                    </a:ext>
                  </a:extLst>
                </p:cNvPr>
                <p:cNvPicPr/>
                <p:nvPr/>
              </p:nvPicPr>
              <p:blipFill>
                <a:blip r:embed="rId97"/>
                <a:stretch>
                  <a:fillRect/>
                </a:stretch>
              </p:blipFill>
              <p:spPr>
                <a:xfrm>
                  <a:off x="8931780" y="3359442"/>
                  <a:ext cx="193320" cy="261000"/>
                </a:xfrm>
                <a:prstGeom prst="rect">
                  <a:avLst/>
                </a:prstGeom>
              </p:spPr>
            </p:pic>
          </mc:Fallback>
        </mc:AlternateContent>
      </p:grpSp>
      <p:sp>
        <p:nvSpPr>
          <p:cNvPr id="6" name="Foliennummernplatzhalter 5"/>
          <p:cNvSpPr>
            <a:spLocks noGrp="1"/>
          </p:cNvSpPr>
          <p:nvPr>
            <p:ph type="sldNum" sz="quarter" idx="12"/>
          </p:nvPr>
        </p:nvSpPr>
        <p:spPr/>
        <p:txBody>
          <a:bodyPr/>
          <a:lstStyle/>
          <a:p>
            <a:fld id="{7509601B-E515-48E8-8162-EDD1337032B2}" type="slidenum">
              <a:rPr lang="de-AT" smtClean="0"/>
              <a:t>28</a:t>
            </a:fld>
            <a:endParaRPr lang="de-AT"/>
          </a:p>
        </p:txBody>
      </p:sp>
    </p:spTree>
    <p:extLst>
      <p:ext uri="{BB962C8B-B14F-4D97-AF65-F5344CB8AC3E}">
        <p14:creationId xmlns:p14="http://schemas.microsoft.com/office/powerpoint/2010/main" val="988206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a:latin typeface="Neo Sans" panose="02000506020000020004" pitchFamily="2" charset="0"/>
              </a:rPr>
              <a:t>Wen kann ich wie mit ins Boot holen? </a:t>
            </a:r>
            <a:endParaRPr lang="de-DE" dirty="0">
              <a:latin typeface="Neo Sans" panose="02000506020000020004" pitchFamily="2" charset="0"/>
            </a:endParaRPr>
          </a:p>
        </p:txBody>
      </p:sp>
      <p:sp>
        <p:nvSpPr>
          <p:cNvPr id="3" name="Inhaltsplatzhalter 2"/>
          <p:cNvSpPr>
            <a:spLocks noGrp="1"/>
          </p:cNvSpPr>
          <p:nvPr>
            <p:ph idx="1"/>
          </p:nvPr>
        </p:nvSpPr>
        <p:spPr>
          <a:xfrm>
            <a:off x="705015" y="1284663"/>
            <a:ext cx="10972800" cy="4857403"/>
          </a:xfrm>
        </p:spPr>
        <p:txBody>
          <a:bodyPr>
            <a:normAutofit/>
          </a:bodyPr>
          <a:lstStyle/>
          <a:p>
            <a:r>
              <a:rPr lang="de-DE" sz="2400" dirty="0">
                <a:latin typeface="Neo Sans" panose="02000506020000020004" pitchFamily="2" charset="0"/>
              </a:rPr>
              <a:t>Bürger brauchen unterschiedlichen Mehrwert</a:t>
            </a:r>
          </a:p>
          <a:p>
            <a:pPr lvl="1"/>
            <a:r>
              <a:rPr lang="de-DE" sz="2200" dirty="0">
                <a:latin typeface="Neo Sans" panose="02000506020000020004" pitchFamily="2" charset="0"/>
              </a:rPr>
              <a:t>Die „Jüngsten“: „Wir-gemeinsam“, Vorbilder </a:t>
            </a:r>
          </a:p>
          <a:p>
            <a:pPr lvl="1"/>
            <a:r>
              <a:rPr lang="de-DE" sz="2200" dirty="0">
                <a:latin typeface="Neo Sans" panose="02000506020000020004" pitchFamily="2" charset="0"/>
              </a:rPr>
              <a:t>Der „junge Revoluzzer“: „Wir gegen sie“</a:t>
            </a:r>
          </a:p>
          <a:p>
            <a:pPr lvl="1"/>
            <a:r>
              <a:rPr lang="de-DE" sz="2200" dirty="0">
                <a:latin typeface="Neo Sans" panose="02000506020000020004" pitchFamily="2" charset="0"/>
              </a:rPr>
              <a:t>Der „Performer“: z.B. Preis oder Convenience, wirtschaftliche Innovation</a:t>
            </a:r>
          </a:p>
          <a:p>
            <a:pPr lvl="1"/>
            <a:r>
              <a:rPr lang="de-DE" sz="2200" dirty="0">
                <a:latin typeface="Neo Sans" panose="02000506020000020004" pitchFamily="2" charset="0"/>
              </a:rPr>
              <a:t>Die „nachhaltig denkende Mutter“: Erkennt den Sinn und kommt </a:t>
            </a:r>
            <a:r>
              <a:rPr lang="de-DE" sz="2200">
                <a:latin typeface="Neo Sans" panose="02000506020000020004" pitchFamily="2" charset="0"/>
              </a:rPr>
              <a:t>von selbst</a:t>
            </a:r>
            <a:endParaRPr lang="de-DE" sz="2200" dirty="0">
              <a:latin typeface="Neo Sans" panose="02000506020000020004" pitchFamily="2" charset="0"/>
            </a:endParaRPr>
          </a:p>
          <a:p>
            <a:pPr lvl="1"/>
            <a:endParaRPr lang="de-DE" sz="2200" dirty="0">
              <a:latin typeface="Neo Sans" panose="02000506020000020004" pitchFamily="2" charset="0"/>
            </a:endParaRPr>
          </a:p>
          <a:p>
            <a:pPr marL="257175" lvl="1" indent="0">
              <a:buNone/>
            </a:pPr>
            <a:endParaRPr lang="de-DE" sz="2200" dirty="0">
              <a:latin typeface="Neo Sans" panose="02000506020000020004" pitchFamily="2" charset="0"/>
            </a:endParaRPr>
          </a:p>
          <a:p>
            <a:pPr marL="257175" lvl="1" indent="0">
              <a:buNone/>
            </a:pPr>
            <a:endParaRPr lang="de-DE" sz="2200" dirty="0">
              <a:latin typeface="Neo Sans" panose="02000506020000020004" pitchFamily="2" charset="0"/>
            </a:endParaRPr>
          </a:p>
          <a:p>
            <a:pPr marL="0" indent="0" algn="ctr">
              <a:buNone/>
            </a:pPr>
            <a:r>
              <a:rPr lang="de-DE" sz="2800" dirty="0">
                <a:latin typeface="Neo Sans" panose="02000506020000020004" pitchFamily="2" charset="0"/>
              </a:rPr>
              <a:t>Nicht Rezepte, Prinzipien!</a:t>
            </a:r>
          </a:p>
          <a:p>
            <a:endParaRPr lang="de-DE"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AT" dirty="0">
              <a:latin typeface="Neo Sans" panose="02000506020000020004" pitchFamily="2" charset="0"/>
            </a:endParaRPr>
          </a:p>
          <a:p>
            <a:pPr marL="257175" lvl="1" indent="0">
              <a:buNone/>
            </a:pPr>
            <a:endParaRPr lang="de-AT" dirty="0">
              <a:latin typeface="Neo Sans" panose="02000506020000020004" pitchFamily="2" charset="0"/>
            </a:endParaRPr>
          </a:p>
          <a:p>
            <a:pPr lvl="1"/>
            <a:endParaRPr lang="de-AT" dirty="0">
              <a:latin typeface="Neo Sans" panose="02000506020000020004" pitchFamily="2" charset="0"/>
            </a:endParaRPr>
          </a:p>
        </p:txBody>
      </p:sp>
      <p:sp>
        <p:nvSpPr>
          <p:cNvPr id="4" name="Foliennummernplatzhalter 3"/>
          <p:cNvSpPr>
            <a:spLocks noGrp="1"/>
          </p:cNvSpPr>
          <p:nvPr>
            <p:ph type="sldNum" sz="quarter" idx="12"/>
          </p:nvPr>
        </p:nvSpPr>
        <p:spPr/>
        <p:txBody>
          <a:bodyPr/>
          <a:lstStyle/>
          <a:p>
            <a:fld id="{7509601B-E515-48E8-8162-EDD1337032B2}" type="slidenum">
              <a:rPr lang="de-AT" smtClean="0"/>
              <a:t>29</a:t>
            </a:fld>
            <a:endParaRPr lang="de-AT"/>
          </a:p>
        </p:txBody>
      </p:sp>
    </p:spTree>
    <p:extLst>
      <p:ext uri="{BB962C8B-B14F-4D97-AF65-F5344CB8AC3E}">
        <p14:creationId xmlns:p14="http://schemas.microsoft.com/office/powerpoint/2010/main" val="148932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A1ABF-7F65-0018-D508-D6E3D0BFE735}"/>
              </a:ext>
            </a:extLst>
          </p:cNvPr>
          <p:cNvSpPr>
            <a:spLocks noGrp="1"/>
          </p:cNvSpPr>
          <p:nvPr>
            <p:ph type="title"/>
          </p:nvPr>
        </p:nvSpPr>
        <p:spPr/>
        <p:txBody>
          <a:bodyPr>
            <a:normAutofit/>
          </a:bodyPr>
          <a:lstStyle/>
          <a:p>
            <a:pPr algn="l"/>
            <a:r>
              <a:rPr lang="de-DE" dirty="0" smtClean="0">
                <a:solidFill>
                  <a:schemeClr val="bg1"/>
                </a:solidFill>
                <a:latin typeface="Neo Sans" panose="02000506020000020004"/>
              </a:rPr>
              <a:t>Einleitung</a:t>
            </a:r>
            <a:endParaRPr lang="de-DE" dirty="0">
              <a:solidFill>
                <a:schemeClr val="bg1"/>
              </a:solidFill>
              <a:latin typeface="Neo Sans" panose="02000506020000020004"/>
            </a:endParaRPr>
          </a:p>
        </p:txBody>
      </p:sp>
      <p:sp>
        <p:nvSpPr>
          <p:cNvPr id="3" name="Inhaltsplatzhalter 2">
            <a:extLst>
              <a:ext uri="{FF2B5EF4-FFF2-40B4-BE49-F238E27FC236}">
                <a16:creationId xmlns:a16="http://schemas.microsoft.com/office/drawing/2014/main" id="{FDFCE3B3-70BB-21E4-9E6F-A9B413A36A64}"/>
              </a:ext>
            </a:extLst>
          </p:cNvPr>
          <p:cNvSpPr>
            <a:spLocks noGrp="1"/>
          </p:cNvSpPr>
          <p:nvPr>
            <p:ph sz="half" idx="1"/>
          </p:nvPr>
        </p:nvSpPr>
        <p:spPr>
          <a:xfrm>
            <a:off x="609600" y="1166018"/>
            <a:ext cx="11425518" cy="5417344"/>
          </a:xfrm>
        </p:spPr>
        <p:txBody>
          <a:bodyPr>
            <a:normAutofit/>
          </a:bodyPr>
          <a:lstStyle/>
          <a:p>
            <a:pPr marL="0" indent="0" algn="ctr">
              <a:lnSpc>
                <a:spcPct val="120000"/>
              </a:lnSpc>
              <a:buNone/>
            </a:pPr>
            <a:endParaRPr lang="de-DE" sz="3300" b="0" i="1" u="none" strike="noStrike" baseline="0" dirty="0">
              <a:solidFill>
                <a:srgbClr val="000000"/>
              </a:solidFill>
              <a:latin typeface="Calibri" panose="020F0502020204030204" pitchFamily="34" charset="0"/>
            </a:endParaRPr>
          </a:p>
          <a:p>
            <a:pPr marL="0" indent="0" algn="ctr">
              <a:lnSpc>
                <a:spcPct val="120000"/>
              </a:lnSpc>
              <a:buNone/>
            </a:pPr>
            <a:endParaRPr lang="de-DE" sz="3300" i="1" dirty="0">
              <a:solidFill>
                <a:srgbClr val="000000"/>
              </a:solidFill>
              <a:latin typeface="Calibri" panose="020F0502020204030204" pitchFamily="34" charset="0"/>
            </a:endParaRPr>
          </a:p>
          <a:p>
            <a:pPr marL="0" indent="0" algn="ctr">
              <a:lnSpc>
                <a:spcPct val="120000"/>
              </a:lnSpc>
              <a:buNone/>
            </a:pPr>
            <a:r>
              <a:rPr lang="de-DE" sz="3300" b="0" i="1" u="none" strike="noStrike" baseline="0" dirty="0">
                <a:solidFill>
                  <a:srgbClr val="000000"/>
                </a:solidFill>
                <a:latin typeface="Calibri" panose="020F0502020204030204" pitchFamily="34" charset="0"/>
              </a:rPr>
              <a:t>Mit konkreten Modellen, die durch ihre Multiplizierbarkeit Hoffnung ausstrahlen, machen wir neue </a:t>
            </a:r>
            <a:r>
              <a:rPr lang="de-DE" sz="3300" b="0" i="1" u="none" strike="noStrike" baseline="0" dirty="0" smtClean="0">
                <a:solidFill>
                  <a:srgbClr val="000000"/>
                </a:solidFill>
                <a:latin typeface="Calibri" panose="020F0502020204030204" pitchFamily="34" charset="0"/>
              </a:rPr>
              <a:t>Lösungsansätze </a:t>
            </a:r>
            <a:r>
              <a:rPr lang="de-DE" sz="3300" b="0" i="1" u="none" strike="noStrike" baseline="0" dirty="0">
                <a:solidFill>
                  <a:srgbClr val="000000"/>
                </a:solidFill>
                <a:latin typeface="Calibri" panose="020F0502020204030204" pitchFamily="34" charset="0"/>
              </a:rPr>
              <a:t>verständlich und erlebbar.</a:t>
            </a:r>
            <a:endParaRPr lang="de-AT" sz="3600" i="1" dirty="0">
              <a:latin typeface="Neo Sans" panose="02000506020000020004"/>
            </a:endParaRPr>
          </a:p>
          <a:p>
            <a:endParaRPr lang="de-DE" dirty="0">
              <a:latin typeface="Neo Sans" panose="02000506020000020004"/>
            </a:endParaRPr>
          </a:p>
        </p:txBody>
      </p:sp>
      <p:pic>
        <p:nvPicPr>
          <p:cNvPr id="5" name="Grafik 4" descr="Logo des Bundesministerium für Land- und Forstwirtschaft, Regionen und Wasserwirtschaft">
            <a:extLst>
              <a:ext uri="{FF2B5EF4-FFF2-40B4-BE49-F238E27FC236}">
                <a16:creationId xmlns:a16="http://schemas.microsoft.com/office/drawing/2014/main" id="{0DADFB8D-8482-5288-C679-B730F43FBC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5699" y="5691981"/>
            <a:ext cx="3185389" cy="799802"/>
          </a:xfrm>
          <a:prstGeom prst="rect">
            <a:avLst/>
          </a:prstGeom>
        </p:spPr>
      </p:pic>
      <p:pic>
        <p:nvPicPr>
          <p:cNvPr id="6" name="Grafik 5" descr="Logo des Geschäftsfeldes &quot;Lebensraum Regionen&quot;">
            <a:extLst>
              <a:ext uri="{FF2B5EF4-FFF2-40B4-BE49-F238E27FC236}">
                <a16:creationId xmlns:a16="http://schemas.microsoft.com/office/drawing/2014/main" id="{91157588-ED8A-D1C2-D57C-4E40BA2CEC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46832" y="5836024"/>
            <a:ext cx="1128052" cy="550584"/>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3</a:t>
            </a:fld>
            <a:endParaRPr lang="de-AT"/>
          </a:p>
        </p:txBody>
      </p:sp>
    </p:spTree>
    <p:extLst>
      <p:ext uri="{BB962C8B-B14F-4D97-AF65-F5344CB8AC3E}">
        <p14:creationId xmlns:p14="http://schemas.microsoft.com/office/powerpoint/2010/main" val="4087110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a:latin typeface="Neo Sans" panose="02000506020000020004" pitchFamily="2" charset="0"/>
              </a:rPr>
              <a:t>Der </a:t>
            </a:r>
            <a:r>
              <a:rPr lang="de-DE" sz="2800" dirty="0" err="1" smtClean="0">
                <a:latin typeface="Neo Sans" panose="02000506020000020004" pitchFamily="2" charset="0"/>
              </a:rPr>
              <a:t>Bürger:innen</a:t>
            </a:r>
            <a:r>
              <a:rPr lang="de-DE" sz="2800" dirty="0" smtClean="0">
                <a:latin typeface="Neo Sans" panose="02000506020000020004" pitchFamily="2" charset="0"/>
              </a:rPr>
              <a:t> </a:t>
            </a:r>
            <a:r>
              <a:rPr lang="de-DE" sz="2800" dirty="0">
                <a:latin typeface="Neo Sans" panose="02000506020000020004" pitchFamily="2" charset="0"/>
              </a:rPr>
              <a:t>als </a:t>
            </a:r>
            <a:r>
              <a:rPr lang="de-DE" sz="2800" dirty="0" err="1" smtClean="0">
                <a:latin typeface="Neo Sans" panose="02000506020000020004" pitchFamily="2" charset="0"/>
              </a:rPr>
              <a:t>Partner:innen</a:t>
            </a:r>
            <a:r>
              <a:rPr lang="de-DE" sz="2800" dirty="0" smtClean="0">
                <a:latin typeface="Neo Sans" panose="02000506020000020004" pitchFamily="2" charset="0"/>
              </a:rPr>
              <a:t> </a:t>
            </a:r>
            <a:r>
              <a:rPr lang="de-DE" sz="2800" dirty="0">
                <a:latin typeface="Neo Sans" panose="02000506020000020004" pitchFamily="2" charset="0"/>
              </a:rPr>
              <a:t>– ja? wie?</a:t>
            </a:r>
            <a:endParaRPr lang="de-DE" dirty="0">
              <a:latin typeface="Neo Sans" panose="02000506020000020004" pitchFamily="2" charset="0"/>
            </a:endParaRPr>
          </a:p>
        </p:txBody>
      </p:sp>
      <p:sp>
        <p:nvSpPr>
          <p:cNvPr id="3" name="Inhaltsplatzhalter 2"/>
          <p:cNvSpPr>
            <a:spLocks noGrp="1"/>
          </p:cNvSpPr>
          <p:nvPr>
            <p:ph idx="1"/>
          </p:nvPr>
        </p:nvSpPr>
        <p:spPr>
          <a:xfrm>
            <a:off x="705015" y="1284663"/>
            <a:ext cx="10972800" cy="4857403"/>
          </a:xfrm>
        </p:spPr>
        <p:txBody>
          <a:bodyPr>
            <a:normAutofit fontScale="92500"/>
          </a:bodyPr>
          <a:lstStyle/>
          <a:p>
            <a:r>
              <a:rPr lang="de-DE" sz="2400" dirty="0">
                <a:latin typeface="Neo Sans" panose="02000506020000020004" pitchFamily="2" charset="0"/>
              </a:rPr>
              <a:t>Ja, wenn der Zweck es nötig macht (Zugang oder Lebendigkeit).</a:t>
            </a:r>
          </a:p>
          <a:p>
            <a:r>
              <a:rPr lang="de-DE" sz="2400" dirty="0">
                <a:latin typeface="Neo Sans" panose="02000506020000020004" pitchFamily="2" charset="0"/>
              </a:rPr>
              <a:t>Ja, wenn mehr vom Selben das Problem nicht löst.</a:t>
            </a:r>
          </a:p>
          <a:p>
            <a:endParaRPr lang="de-DE" sz="2400" dirty="0">
              <a:latin typeface="Neo Sans" panose="02000506020000020004" pitchFamily="2" charset="0"/>
            </a:endParaRPr>
          </a:p>
          <a:p>
            <a:r>
              <a:rPr lang="de-DE" sz="2400" dirty="0" err="1">
                <a:latin typeface="Neo Sans" panose="02000506020000020004" pitchFamily="2" charset="0"/>
              </a:rPr>
              <a:t>Bürger:innen</a:t>
            </a:r>
            <a:r>
              <a:rPr lang="de-DE" sz="2400" dirty="0">
                <a:latin typeface="Neo Sans" panose="02000506020000020004" pitchFamily="2" charset="0"/>
              </a:rPr>
              <a:t> als </a:t>
            </a:r>
            <a:r>
              <a:rPr lang="de-DE" sz="2400" dirty="0" err="1">
                <a:latin typeface="Neo Sans" panose="02000506020000020004" pitchFamily="2" charset="0"/>
              </a:rPr>
              <a:t>Partner:innen</a:t>
            </a:r>
            <a:r>
              <a:rPr lang="de-DE" sz="2400" dirty="0">
                <a:latin typeface="Neo Sans" panose="02000506020000020004" pitchFamily="2" charset="0"/>
              </a:rPr>
              <a:t> braucht </a:t>
            </a:r>
            <a:r>
              <a:rPr lang="de-DE" sz="2400" dirty="0">
                <a:latin typeface="Neo Sans" panose="02000506020000020004" pitchFamily="2" charset="0"/>
              </a:rPr>
              <a:t>ein „ermächtigendes Führungsverständnis“.</a:t>
            </a:r>
          </a:p>
          <a:p>
            <a:endParaRPr lang="de-DE" sz="2400" dirty="0">
              <a:latin typeface="Neo Sans" panose="02000506020000020004" pitchFamily="2" charset="0"/>
            </a:endParaRPr>
          </a:p>
          <a:p>
            <a:r>
              <a:rPr lang="de-DE" sz="2400" dirty="0" err="1">
                <a:latin typeface="Neo Sans" panose="02000506020000020004" pitchFamily="2" charset="0"/>
              </a:rPr>
              <a:t>Bürger:innen</a:t>
            </a:r>
            <a:r>
              <a:rPr lang="de-DE" sz="2400" dirty="0">
                <a:latin typeface="Neo Sans" panose="02000506020000020004" pitchFamily="2" charset="0"/>
              </a:rPr>
              <a:t> als </a:t>
            </a:r>
            <a:r>
              <a:rPr lang="de-DE" sz="2400" dirty="0" err="1">
                <a:latin typeface="Neo Sans" panose="02000506020000020004" pitchFamily="2" charset="0"/>
              </a:rPr>
              <a:t>Partner:innen</a:t>
            </a:r>
            <a:r>
              <a:rPr lang="de-DE" sz="2400" dirty="0">
                <a:latin typeface="Neo Sans" panose="02000506020000020004" pitchFamily="2" charset="0"/>
              </a:rPr>
              <a:t> braucht </a:t>
            </a:r>
            <a:r>
              <a:rPr lang="de-DE" sz="2400" dirty="0">
                <a:latin typeface="Neo Sans" panose="02000506020000020004" pitchFamily="2" charset="0"/>
              </a:rPr>
              <a:t>möglichst „reife“ </a:t>
            </a:r>
            <a:r>
              <a:rPr lang="de-DE" sz="2400" dirty="0" err="1">
                <a:latin typeface="Neo Sans" panose="02000506020000020004" pitchFamily="2" charset="0"/>
              </a:rPr>
              <a:t>Bürger:innen</a:t>
            </a:r>
            <a:r>
              <a:rPr lang="de-DE" sz="2400" dirty="0">
                <a:latin typeface="Neo Sans" panose="02000506020000020004" pitchFamily="2" charset="0"/>
              </a:rPr>
              <a:t>. </a:t>
            </a:r>
            <a:r>
              <a:rPr lang="de-DE" sz="2400" dirty="0">
                <a:solidFill>
                  <a:schemeClr val="bg1">
                    <a:lumMod val="75000"/>
                  </a:schemeClr>
                </a:solidFill>
                <a:latin typeface="Neo Sans" panose="02000506020000020004" pitchFamily="2" charset="0"/>
              </a:rPr>
              <a:t>Wir brauchen aber nicht alle.</a:t>
            </a:r>
          </a:p>
          <a:p>
            <a:endParaRPr lang="de-DE" sz="2400" dirty="0">
              <a:latin typeface="Neo Sans" panose="02000506020000020004" pitchFamily="2" charset="0"/>
            </a:endParaRPr>
          </a:p>
          <a:p>
            <a:r>
              <a:rPr lang="de-DE" sz="2400" dirty="0" err="1">
                <a:latin typeface="Neo Sans" panose="02000506020000020004" pitchFamily="2" charset="0"/>
              </a:rPr>
              <a:t>Bürger:innen</a:t>
            </a:r>
            <a:r>
              <a:rPr lang="de-DE" sz="2400" dirty="0">
                <a:latin typeface="Neo Sans" panose="02000506020000020004" pitchFamily="2" charset="0"/>
              </a:rPr>
              <a:t> als </a:t>
            </a:r>
            <a:r>
              <a:rPr lang="de-DE" sz="2400" dirty="0" err="1">
                <a:latin typeface="Neo Sans" panose="02000506020000020004" pitchFamily="2" charset="0"/>
              </a:rPr>
              <a:t>Partner:innen</a:t>
            </a:r>
            <a:r>
              <a:rPr lang="de-DE" sz="2400" dirty="0">
                <a:latin typeface="Neo Sans" panose="02000506020000020004" pitchFamily="2" charset="0"/>
              </a:rPr>
              <a:t> bedeutet </a:t>
            </a:r>
            <a:r>
              <a:rPr lang="de-DE" sz="2400" dirty="0">
                <a:latin typeface="Neo Sans" panose="02000506020000020004" pitchFamily="2" charset="0"/>
              </a:rPr>
              <a:t>einen Kulturwandel – der braucht Leadership.</a:t>
            </a:r>
          </a:p>
          <a:p>
            <a:pPr marL="0" indent="0">
              <a:buNone/>
            </a:pPr>
            <a:endParaRPr lang="de-DE" sz="2400" dirty="0">
              <a:latin typeface="Neo Sans" panose="02000506020000020004" pitchFamily="2" charset="0"/>
            </a:endParaRPr>
          </a:p>
          <a:p>
            <a:pPr marL="0" indent="0">
              <a:buNone/>
            </a:pPr>
            <a:endParaRPr lang="de-DE" sz="2400" dirty="0">
              <a:latin typeface="Neo Sans" panose="02000506020000020004" pitchFamily="2" charset="0"/>
            </a:endParaRPr>
          </a:p>
          <a:p>
            <a:pPr marL="0" indent="0" algn="ctr">
              <a:buNone/>
            </a:pPr>
            <a:r>
              <a:rPr lang="de-DE" sz="2400" i="1" dirty="0">
                <a:latin typeface="Neo Sans" panose="02000506020000020004" pitchFamily="2" charset="0"/>
              </a:rPr>
              <a:t>„Eilen sie der Parade nicht so weit voraus, dass die Menschen nicht mehr erkennen, dass Sie dazu gehören.“</a:t>
            </a:r>
          </a:p>
          <a:p>
            <a:pPr marL="0" indent="0">
              <a:buNone/>
            </a:pPr>
            <a:endParaRPr lang="de-DE" sz="2400" dirty="0">
              <a:latin typeface="Neo Sans" panose="02000506020000020004" pitchFamily="2" charset="0"/>
            </a:endParaRPr>
          </a:p>
          <a:p>
            <a:pPr marL="0" indent="0">
              <a:buNone/>
            </a:pPr>
            <a:endParaRPr lang="de-DE" sz="2400" dirty="0">
              <a:latin typeface="Neo Sans" panose="02000506020000020004" pitchFamily="2" charset="0"/>
            </a:endParaRPr>
          </a:p>
          <a:p>
            <a:pPr marL="0" indent="0">
              <a:buNone/>
            </a:pPr>
            <a:endParaRPr lang="de-DE" sz="2400" dirty="0">
              <a:latin typeface="Neo Sans" panose="02000506020000020004" pitchFamily="2" charset="0"/>
            </a:endParaRPr>
          </a:p>
          <a:p>
            <a:pPr marL="0" indent="0">
              <a:buNone/>
            </a:pPr>
            <a:endParaRPr lang="de-DE" sz="2400" dirty="0">
              <a:latin typeface="Neo Sans" panose="02000506020000020004" pitchFamily="2" charset="0"/>
            </a:endParaRPr>
          </a:p>
          <a:p>
            <a:pPr marL="0" indent="0">
              <a:buNone/>
            </a:pPr>
            <a:endParaRPr lang="de-DE" dirty="0">
              <a:latin typeface="Neo Sans" panose="02000506020000020004" pitchFamily="2" charset="0"/>
            </a:endParaRPr>
          </a:p>
          <a:p>
            <a:endParaRPr lang="de-DE" dirty="0">
              <a:latin typeface="Neo Sans" panose="02000506020000020004" pitchFamily="2" charset="0"/>
            </a:endParaRPr>
          </a:p>
          <a:p>
            <a:endParaRPr lang="de-DE" dirty="0">
              <a:latin typeface="Neo Sans" panose="02000506020000020004" pitchFamily="2" charset="0"/>
            </a:endParaRPr>
          </a:p>
          <a:p>
            <a:endParaRPr lang="de-AT" dirty="0">
              <a:latin typeface="Neo Sans" panose="02000506020000020004" pitchFamily="2" charset="0"/>
            </a:endParaRPr>
          </a:p>
          <a:p>
            <a:pPr marL="257175" lvl="1" indent="0">
              <a:buNone/>
            </a:pPr>
            <a:endParaRPr lang="de-AT" dirty="0">
              <a:latin typeface="Neo Sans" panose="02000506020000020004" pitchFamily="2" charset="0"/>
            </a:endParaRPr>
          </a:p>
          <a:p>
            <a:pPr lvl="1"/>
            <a:endParaRPr lang="de-AT" dirty="0">
              <a:latin typeface="Neo Sans" panose="02000506020000020004" pitchFamily="2" charset="0"/>
            </a:endParaRPr>
          </a:p>
        </p:txBody>
      </p:sp>
      <p:sp>
        <p:nvSpPr>
          <p:cNvPr id="4" name="Foliennummernplatzhalter 3"/>
          <p:cNvSpPr>
            <a:spLocks noGrp="1"/>
          </p:cNvSpPr>
          <p:nvPr>
            <p:ph type="sldNum" sz="quarter" idx="12"/>
          </p:nvPr>
        </p:nvSpPr>
        <p:spPr/>
        <p:txBody>
          <a:bodyPr/>
          <a:lstStyle/>
          <a:p>
            <a:fld id="{7509601B-E515-48E8-8162-EDD1337032B2}" type="slidenum">
              <a:rPr lang="de-AT" smtClean="0"/>
              <a:t>30</a:t>
            </a:fld>
            <a:endParaRPr lang="de-AT"/>
          </a:p>
        </p:txBody>
      </p:sp>
    </p:spTree>
    <p:extLst>
      <p:ext uri="{BB962C8B-B14F-4D97-AF65-F5344CB8AC3E}">
        <p14:creationId xmlns:p14="http://schemas.microsoft.com/office/powerpoint/2010/main" val="188145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A1ABF-7F65-0018-D508-D6E3D0BFE735}"/>
              </a:ext>
            </a:extLst>
          </p:cNvPr>
          <p:cNvSpPr>
            <a:spLocks noGrp="1"/>
          </p:cNvSpPr>
          <p:nvPr>
            <p:ph type="title"/>
          </p:nvPr>
        </p:nvSpPr>
        <p:spPr/>
        <p:txBody>
          <a:bodyPr>
            <a:normAutofit/>
          </a:bodyPr>
          <a:lstStyle/>
          <a:p>
            <a:pPr algn="l"/>
            <a:r>
              <a:rPr lang="de-DE" dirty="0">
                <a:latin typeface="Neo Sans" panose="02000506020000020004"/>
              </a:rPr>
              <a:t>Ausblick                                                                   </a:t>
            </a:r>
            <a:r>
              <a:rPr lang="de-AT" sz="1800" i="1" dirty="0"/>
              <a:t>Christian </a:t>
            </a:r>
            <a:r>
              <a:rPr lang="de-AT" sz="1800" i="1" dirty="0" err="1"/>
              <a:t>Rosenwirth</a:t>
            </a:r>
            <a:r>
              <a:rPr lang="de-AT" sz="1800" i="1" dirty="0"/>
              <a:t> , BML AL III/7</a:t>
            </a:r>
            <a:r>
              <a:rPr lang="de-DE" sz="1800" i="1" dirty="0">
                <a:latin typeface="Neo Sans" panose="02000506020000020004"/>
              </a:rPr>
              <a:t/>
            </a:r>
            <a:br>
              <a:rPr lang="de-DE" sz="1800" i="1" dirty="0">
                <a:latin typeface="Neo Sans" panose="02000506020000020004"/>
              </a:rPr>
            </a:br>
            <a:endParaRPr lang="de-DE" dirty="0">
              <a:latin typeface="Neo Sans" panose="02000506020000020004"/>
            </a:endParaRPr>
          </a:p>
        </p:txBody>
      </p:sp>
      <p:sp>
        <p:nvSpPr>
          <p:cNvPr id="3" name="Inhaltsplatzhalter 2">
            <a:extLst>
              <a:ext uri="{FF2B5EF4-FFF2-40B4-BE49-F238E27FC236}">
                <a16:creationId xmlns:a16="http://schemas.microsoft.com/office/drawing/2014/main" id="{FDFCE3B3-70BB-21E4-9E6F-A9B413A36A64}"/>
              </a:ext>
            </a:extLst>
          </p:cNvPr>
          <p:cNvSpPr>
            <a:spLocks noGrp="1"/>
          </p:cNvSpPr>
          <p:nvPr>
            <p:ph sz="half" idx="1"/>
          </p:nvPr>
        </p:nvSpPr>
        <p:spPr>
          <a:xfrm>
            <a:off x="609600" y="1166018"/>
            <a:ext cx="10800229" cy="4525963"/>
          </a:xfrm>
        </p:spPr>
        <p:txBody>
          <a:bodyPr>
            <a:normAutofit fontScale="55000" lnSpcReduction="20000"/>
          </a:bodyPr>
          <a:lstStyle/>
          <a:p>
            <a:pPr>
              <a:lnSpc>
                <a:spcPct val="200000"/>
              </a:lnSpc>
            </a:pPr>
            <a:r>
              <a:rPr lang="de-AT" sz="3200" b="1" dirty="0">
                <a:latin typeface="Neo Sans" panose="02000506020000020004" pitchFamily="2" charset="0"/>
              </a:rPr>
              <a:t>Unterlagen</a:t>
            </a:r>
            <a:r>
              <a:rPr lang="de-AT" sz="3200" dirty="0">
                <a:latin typeface="Neo Sans" panose="02000506020000020004" pitchFamily="2" charset="0"/>
              </a:rPr>
              <a:t> und </a:t>
            </a:r>
            <a:r>
              <a:rPr lang="de-AT" sz="3200" b="1" dirty="0">
                <a:latin typeface="Neo Sans" panose="02000506020000020004" pitchFamily="2" charset="0"/>
              </a:rPr>
              <a:t>Ergebnisse</a:t>
            </a:r>
            <a:r>
              <a:rPr lang="de-AT" sz="3200" dirty="0">
                <a:latin typeface="Neo Sans" panose="02000506020000020004" pitchFamily="2" charset="0"/>
              </a:rPr>
              <a:t> der beiden Veranstaltungen werden </a:t>
            </a:r>
            <a:r>
              <a:rPr lang="de-AT" sz="3200" b="1" dirty="0">
                <a:latin typeface="Neo Sans" panose="02000506020000020004" pitchFamily="2" charset="0"/>
              </a:rPr>
              <a:t>online</a:t>
            </a:r>
            <a:r>
              <a:rPr lang="de-AT" sz="3200" dirty="0">
                <a:latin typeface="Neo Sans" panose="02000506020000020004" pitchFamily="2" charset="0"/>
              </a:rPr>
              <a:t> auf der </a:t>
            </a:r>
            <a:r>
              <a:rPr lang="de-AT" sz="3200" b="1" dirty="0">
                <a:latin typeface="Neo Sans" panose="02000506020000020004" pitchFamily="2" charset="0"/>
              </a:rPr>
              <a:t>Regionen-Dialog-Plattform verfügbar </a:t>
            </a:r>
            <a:r>
              <a:rPr lang="de-AT" sz="3200" dirty="0">
                <a:latin typeface="Neo Sans" panose="02000506020000020004" pitchFamily="2" charset="0"/>
              </a:rPr>
              <a:t>gestellt. Dankesmail an alle </a:t>
            </a:r>
            <a:r>
              <a:rPr lang="de-AT" sz="3200" dirty="0" err="1">
                <a:latin typeface="Neo Sans" panose="02000506020000020004" pitchFamily="2" charset="0"/>
              </a:rPr>
              <a:t>Teilnehmer:innen</a:t>
            </a:r>
            <a:r>
              <a:rPr lang="de-AT" sz="3200" dirty="0">
                <a:latin typeface="Neo Sans" panose="02000506020000020004" pitchFamily="2" charset="0"/>
              </a:rPr>
              <a:t> mit Link folgt zeitnah.</a:t>
            </a:r>
          </a:p>
          <a:p>
            <a:pPr>
              <a:lnSpc>
                <a:spcPct val="200000"/>
              </a:lnSpc>
            </a:pPr>
            <a:r>
              <a:rPr lang="de-AT" sz="3200" b="1" dirty="0">
                <a:latin typeface="Neo Sans" panose="02000506020000020004" pitchFamily="2" charset="0"/>
              </a:rPr>
              <a:t>Auswertung</a:t>
            </a:r>
            <a:r>
              <a:rPr lang="de-AT" sz="3200" dirty="0">
                <a:latin typeface="Neo Sans" panose="02000506020000020004" pitchFamily="2" charset="0"/>
              </a:rPr>
              <a:t> der </a:t>
            </a:r>
            <a:r>
              <a:rPr lang="de-AT" sz="3200" b="1" dirty="0">
                <a:latin typeface="Neo Sans" panose="02000506020000020004" pitchFamily="2" charset="0"/>
              </a:rPr>
              <a:t>Ergebnisse</a:t>
            </a:r>
            <a:r>
              <a:rPr lang="de-AT" sz="3200" dirty="0">
                <a:latin typeface="Neo Sans" panose="02000506020000020004" pitchFamily="2" charset="0"/>
              </a:rPr>
              <a:t> beider Veranstaltungen sowie </a:t>
            </a:r>
            <a:r>
              <a:rPr lang="de-AT" sz="3200" b="1" dirty="0">
                <a:latin typeface="Neo Sans" panose="02000506020000020004" pitchFamily="2" charset="0"/>
              </a:rPr>
              <a:t>Recherche</a:t>
            </a:r>
            <a:r>
              <a:rPr lang="de-AT" sz="3200" dirty="0">
                <a:latin typeface="Neo Sans" panose="02000506020000020004" pitchFamily="2" charset="0"/>
              </a:rPr>
              <a:t> der ÖAR und </a:t>
            </a:r>
            <a:r>
              <a:rPr lang="de-AT" sz="3200" b="1" dirty="0">
                <a:latin typeface="Neo Sans" panose="02000506020000020004" pitchFamily="2" charset="0"/>
              </a:rPr>
              <a:t>Gespräche</a:t>
            </a:r>
            <a:r>
              <a:rPr lang="de-AT" sz="3200" dirty="0">
                <a:latin typeface="Neo Sans" panose="02000506020000020004" pitchFamily="2" charset="0"/>
              </a:rPr>
              <a:t> mit den </a:t>
            </a:r>
            <a:r>
              <a:rPr lang="de-AT" sz="3200" b="1" dirty="0">
                <a:latin typeface="Neo Sans" panose="02000506020000020004" pitchFamily="2" charset="0"/>
              </a:rPr>
              <a:t>Ämtern der </a:t>
            </a:r>
            <a:r>
              <a:rPr lang="de-AT" sz="3200" b="1" dirty="0" err="1">
                <a:latin typeface="Neo Sans" panose="02000506020000020004" pitchFamily="2" charset="0"/>
              </a:rPr>
              <a:t>LandesReg</a:t>
            </a:r>
            <a:r>
              <a:rPr lang="de-AT" sz="3200" b="1" dirty="0">
                <a:latin typeface="Neo Sans" panose="02000506020000020004" pitchFamily="2" charset="0"/>
              </a:rPr>
              <a:t>. </a:t>
            </a:r>
            <a:r>
              <a:rPr lang="de-AT" sz="3200" dirty="0">
                <a:latin typeface="Neo Sans" panose="02000506020000020004" pitchFamily="2" charset="0"/>
              </a:rPr>
              <a:t>sowie weiterer bundesweiter </a:t>
            </a:r>
            <a:r>
              <a:rPr lang="de-AT" sz="3200" dirty="0" err="1">
                <a:latin typeface="Neo Sans" panose="02000506020000020004" pitchFamily="2" charset="0"/>
              </a:rPr>
              <a:t>Vertreter:innen</a:t>
            </a:r>
            <a:endParaRPr lang="de-AT" sz="3200" dirty="0">
              <a:latin typeface="Neo Sans" panose="02000506020000020004" pitchFamily="2" charset="0"/>
            </a:endParaRPr>
          </a:p>
          <a:p>
            <a:pPr>
              <a:lnSpc>
                <a:spcPct val="200000"/>
              </a:lnSpc>
            </a:pPr>
            <a:r>
              <a:rPr lang="de-AT" sz="3200" dirty="0">
                <a:latin typeface="Neo Sans" panose="02000506020000020004" pitchFamily="2" charset="0"/>
              </a:rPr>
              <a:t>Davon abgeleitet: </a:t>
            </a:r>
            <a:r>
              <a:rPr lang="de-AT" sz="3200" b="1" dirty="0">
                <a:latin typeface="Neo Sans" panose="02000506020000020004" pitchFamily="2" charset="0"/>
              </a:rPr>
              <a:t>Welche Begleitmaßnahmen </a:t>
            </a:r>
            <a:r>
              <a:rPr lang="de-AT" sz="3200" dirty="0">
                <a:latin typeface="Neo Sans" panose="02000506020000020004" pitchFamily="2" charset="0"/>
              </a:rPr>
              <a:t>wären hilfreich und sinnvoll anzubieten (z.B. Leitfaden, Plattform für Austausch, Beratungsangebote)?</a:t>
            </a:r>
          </a:p>
          <a:p>
            <a:pPr>
              <a:lnSpc>
                <a:spcPct val="200000"/>
              </a:lnSpc>
            </a:pPr>
            <a:r>
              <a:rPr lang="de-AT" sz="3200" b="1" dirty="0">
                <a:latin typeface="Neo Sans" panose="02000506020000020004" pitchFamily="2" charset="0"/>
              </a:rPr>
              <a:t>1. Quartal 2024 </a:t>
            </a:r>
            <a:r>
              <a:rPr lang="de-AT" sz="3200" dirty="0">
                <a:latin typeface="Neo Sans" panose="02000506020000020004" pitchFamily="2" charset="0"/>
              </a:rPr>
              <a:t>wird das Thema auf der neuen </a:t>
            </a:r>
            <a:r>
              <a:rPr lang="de-AT" sz="3200" b="1" dirty="0">
                <a:latin typeface="Neo Sans" panose="02000506020000020004" pitchFamily="2" charset="0"/>
              </a:rPr>
              <a:t>BML Regionen-Dialog-Plattform aufbereitet </a:t>
            </a:r>
            <a:r>
              <a:rPr lang="de-AT" sz="3200" dirty="0">
                <a:latin typeface="Neo Sans" panose="02000506020000020004" pitchFamily="2" charset="0"/>
              </a:rPr>
              <a:t>und allen Interessierten zugänglich gemacht:  </a:t>
            </a:r>
            <a:r>
              <a:rPr lang="de-AT" sz="3200" dirty="0">
                <a:latin typeface="Neo Sans" panose="02000506020000020004" pitchFamily="2" charset="0"/>
                <a:hlinkClick r:id="rId3"/>
              </a:rPr>
              <a:t>www.regionen-dialog-plattform.at/nahversorgung</a:t>
            </a:r>
            <a:endParaRPr lang="de-AT" sz="3200" dirty="0">
              <a:latin typeface="Neo Sans" panose="02000506020000020004" pitchFamily="2" charset="0"/>
            </a:endParaRPr>
          </a:p>
          <a:p>
            <a:pPr marL="0" indent="0">
              <a:lnSpc>
                <a:spcPct val="200000"/>
              </a:lnSpc>
              <a:buNone/>
            </a:pPr>
            <a:endParaRPr lang="de-AT" sz="2000" strike="sngStrike" dirty="0">
              <a:latin typeface="Neo Sans" panose="02000506020000020004" pitchFamily="2" charset="0"/>
            </a:endParaRPr>
          </a:p>
          <a:p>
            <a:pPr marL="457200" lvl="1" indent="0">
              <a:lnSpc>
                <a:spcPct val="200000"/>
              </a:lnSpc>
              <a:buNone/>
            </a:pPr>
            <a:endParaRPr lang="de-AT" dirty="0">
              <a:latin typeface="Neo Sans" panose="02000506020000020004" pitchFamily="2" charset="0"/>
            </a:endParaRPr>
          </a:p>
          <a:p>
            <a:pPr>
              <a:lnSpc>
                <a:spcPct val="200000"/>
              </a:lnSpc>
            </a:pPr>
            <a:endParaRPr lang="de-AT" sz="2000" dirty="0">
              <a:latin typeface="Neo Sans" panose="02000506020000020004" pitchFamily="2" charset="0"/>
            </a:endParaRPr>
          </a:p>
          <a:p>
            <a:endParaRPr lang="de-DE" dirty="0"/>
          </a:p>
        </p:txBody>
      </p:sp>
      <p:pic>
        <p:nvPicPr>
          <p:cNvPr id="5" name="Grafik 4" descr="Logo des Bundesministerium für Land- und Forstwirtschaft, Regionen und Wasserwirtschaft">
            <a:extLst>
              <a:ext uri="{FF2B5EF4-FFF2-40B4-BE49-F238E27FC236}">
                <a16:creationId xmlns:a16="http://schemas.microsoft.com/office/drawing/2014/main" id="{0DADFB8D-8482-5288-C679-B730F43FBC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3666" y="5712509"/>
            <a:ext cx="3503928" cy="879782"/>
          </a:xfrm>
          <a:prstGeom prst="rect">
            <a:avLst/>
          </a:prstGeom>
        </p:spPr>
      </p:pic>
      <p:pic>
        <p:nvPicPr>
          <p:cNvPr id="6" name="Grafik 5" descr="Logo des Geschäftsfeldes &quot;Lebensraum Regionen&quot;">
            <a:extLst>
              <a:ext uri="{FF2B5EF4-FFF2-40B4-BE49-F238E27FC236}">
                <a16:creationId xmlns:a16="http://schemas.microsoft.com/office/drawing/2014/main" id="{91157588-ED8A-D1C2-D57C-4E40BA2CEC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57666" y="5869013"/>
            <a:ext cx="1240858" cy="605642"/>
          </a:xfrm>
          <a:prstGeom prst="rect">
            <a:avLst/>
          </a:prstGeom>
        </p:spPr>
      </p:pic>
    </p:spTree>
    <p:extLst>
      <p:ext uri="{BB962C8B-B14F-4D97-AF65-F5344CB8AC3E}">
        <p14:creationId xmlns:p14="http://schemas.microsoft.com/office/powerpoint/2010/main" val="512066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AT" dirty="0" smtClean="0">
                <a:solidFill>
                  <a:schemeClr val="bg1"/>
                </a:solidFill>
              </a:rPr>
              <a:t>Abschied</a:t>
            </a:r>
            <a:endParaRPr lang="de-AT" dirty="0">
              <a:solidFill>
                <a:schemeClr val="bg1"/>
              </a:solidFill>
            </a:endParaRPr>
          </a:p>
        </p:txBody>
      </p:sp>
      <p:sp>
        <p:nvSpPr>
          <p:cNvPr id="3" name="Inhaltsplatzhalter 2">
            <a:extLst>
              <a:ext uri="{FF2B5EF4-FFF2-40B4-BE49-F238E27FC236}">
                <a16:creationId xmlns:a16="http://schemas.microsoft.com/office/drawing/2014/main" id="{FDFCE3B3-70BB-21E4-9E6F-A9B413A36A64}"/>
              </a:ext>
            </a:extLst>
          </p:cNvPr>
          <p:cNvSpPr>
            <a:spLocks noGrp="1"/>
          </p:cNvSpPr>
          <p:nvPr>
            <p:ph idx="1"/>
          </p:nvPr>
        </p:nvSpPr>
        <p:spPr/>
        <p:txBody>
          <a:bodyPr>
            <a:normAutofit/>
          </a:bodyPr>
          <a:lstStyle/>
          <a:p>
            <a:pPr marL="0" indent="0">
              <a:lnSpc>
                <a:spcPct val="200000"/>
              </a:lnSpc>
              <a:buNone/>
            </a:pPr>
            <a:endParaRPr lang="de-AT" sz="2900" dirty="0">
              <a:latin typeface="Neo Sans" panose="02000506020000020004" pitchFamily="2" charset="0"/>
            </a:endParaRPr>
          </a:p>
          <a:p>
            <a:pPr marL="0" indent="0" algn="ctr">
              <a:lnSpc>
                <a:spcPct val="200000"/>
              </a:lnSpc>
              <a:buNone/>
            </a:pPr>
            <a:r>
              <a:rPr lang="de-AT" sz="4000" dirty="0">
                <a:latin typeface="Neo Sans" panose="02000506020000020004" pitchFamily="2" charset="0"/>
              </a:rPr>
              <a:t>Herzlichen Dank für Ihr Kommen &amp; ihre Beiträge!</a:t>
            </a:r>
          </a:p>
          <a:p>
            <a:pPr marL="457200" lvl="1" indent="0">
              <a:lnSpc>
                <a:spcPct val="200000"/>
              </a:lnSpc>
              <a:buNone/>
            </a:pPr>
            <a:endParaRPr lang="de-AT" sz="3200" dirty="0">
              <a:latin typeface="Neo Sans" panose="02000506020000020004" pitchFamily="2" charset="0"/>
            </a:endParaRPr>
          </a:p>
          <a:p>
            <a:pPr>
              <a:lnSpc>
                <a:spcPct val="200000"/>
              </a:lnSpc>
            </a:pPr>
            <a:endParaRPr lang="de-AT" dirty="0">
              <a:latin typeface="Neo Sans" panose="02000506020000020004" pitchFamily="2" charset="0"/>
            </a:endParaRPr>
          </a:p>
          <a:p>
            <a:endParaRPr lang="de-DE" dirty="0"/>
          </a:p>
        </p:txBody>
      </p:sp>
      <p:pic>
        <p:nvPicPr>
          <p:cNvPr id="5" name="Grafik 4" descr="Logo des Bundesministerium für Land- und Forstwirtschaft, Regionen und Wasserwirtschaft">
            <a:extLst>
              <a:ext uri="{FF2B5EF4-FFF2-40B4-BE49-F238E27FC236}">
                <a16:creationId xmlns:a16="http://schemas.microsoft.com/office/drawing/2014/main" id="{0DADFB8D-8482-5288-C679-B730F43FBC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3666" y="5712509"/>
            <a:ext cx="3503928" cy="879782"/>
          </a:xfrm>
          <a:prstGeom prst="rect">
            <a:avLst/>
          </a:prstGeom>
        </p:spPr>
      </p:pic>
      <p:pic>
        <p:nvPicPr>
          <p:cNvPr id="6" name="Grafik 5" descr="Logo des Geschäftsfeldes &quot;Lebensraum Regionen&quot;">
            <a:extLst>
              <a:ext uri="{FF2B5EF4-FFF2-40B4-BE49-F238E27FC236}">
                <a16:creationId xmlns:a16="http://schemas.microsoft.com/office/drawing/2014/main" id="{91157588-ED8A-D1C2-D57C-4E40BA2CEC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7666" y="5869013"/>
            <a:ext cx="1240858" cy="605642"/>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32</a:t>
            </a:fld>
            <a:endParaRPr lang="de-AT"/>
          </a:p>
        </p:txBody>
      </p:sp>
    </p:spTree>
    <p:extLst>
      <p:ext uri="{BB962C8B-B14F-4D97-AF65-F5344CB8AC3E}">
        <p14:creationId xmlns:p14="http://schemas.microsoft.com/office/powerpoint/2010/main" val="524701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A1ABF-7F65-0018-D508-D6E3D0BFE735}"/>
              </a:ext>
            </a:extLst>
          </p:cNvPr>
          <p:cNvSpPr>
            <a:spLocks noGrp="1"/>
          </p:cNvSpPr>
          <p:nvPr>
            <p:ph type="title"/>
          </p:nvPr>
        </p:nvSpPr>
        <p:spPr/>
        <p:txBody>
          <a:bodyPr>
            <a:normAutofit/>
          </a:bodyPr>
          <a:lstStyle/>
          <a:p>
            <a:pPr algn="l"/>
            <a:r>
              <a:rPr lang="de-DE" dirty="0" smtClean="0">
                <a:latin typeface="Neo Sans" panose="02000506020000020004"/>
              </a:rPr>
              <a:t>Agenda	</a:t>
            </a:r>
            <a:endParaRPr lang="de-DE" dirty="0">
              <a:latin typeface="Neo Sans" panose="02000506020000020004"/>
            </a:endParaRPr>
          </a:p>
        </p:txBody>
      </p:sp>
      <p:sp>
        <p:nvSpPr>
          <p:cNvPr id="3" name="Inhaltsplatzhalter 2">
            <a:extLst>
              <a:ext uri="{FF2B5EF4-FFF2-40B4-BE49-F238E27FC236}">
                <a16:creationId xmlns:a16="http://schemas.microsoft.com/office/drawing/2014/main" id="{FDFCE3B3-70BB-21E4-9E6F-A9B413A36A64}"/>
              </a:ext>
            </a:extLst>
          </p:cNvPr>
          <p:cNvSpPr>
            <a:spLocks noGrp="1"/>
          </p:cNvSpPr>
          <p:nvPr>
            <p:ph sz="half" idx="1"/>
          </p:nvPr>
        </p:nvSpPr>
        <p:spPr>
          <a:xfrm>
            <a:off x="609600" y="1166018"/>
            <a:ext cx="11425518" cy="5417344"/>
          </a:xfrm>
        </p:spPr>
        <p:txBody>
          <a:bodyPr>
            <a:normAutofit fontScale="55000" lnSpcReduction="20000"/>
          </a:bodyPr>
          <a:lstStyle/>
          <a:p>
            <a:pPr marL="0" indent="0">
              <a:lnSpc>
                <a:spcPct val="120000"/>
              </a:lnSpc>
              <a:buNone/>
            </a:pPr>
            <a:r>
              <a:rPr lang="de-DE" sz="3300" b="0" i="0" u="none" strike="noStrike" baseline="0" dirty="0">
                <a:solidFill>
                  <a:srgbClr val="000000"/>
                </a:solidFill>
                <a:latin typeface="Calibri" panose="020F0502020204030204" pitchFamily="34" charset="0"/>
              </a:rPr>
              <a:t>10:00 Begrüßung und Einführung ins Konzept „Multifunktionshäuser“ </a:t>
            </a:r>
          </a:p>
          <a:p>
            <a:pPr marL="0" indent="0">
              <a:lnSpc>
                <a:spcPct val="120000"/>
              </a:lnSpc>
              <a:buNone/>
            </a:pPr>
            <a:r>
              <a:rPr lang="de-DE" sz="3300" b="0" i="0" u="none" strike="noStrike" baseline="0" dirty="0">
                <a:solidFill>
                  <a:srgbClr val="000000"/>
                </a:solidFill>
                <a:latin typeface="Calibri" panose="020F0502020204030204" pitchFamily="34" charset="0"/>
              </a:rPr>
              <a:t>10:30 Lebendige Beispiele für Multifunktionalität </a:t>
            </a:r>
          </a:p>
          <a:p>
            <a:pPr marL="457200" lvl="1" indent="0">
              <a:lnSpc>
                <a:spcPct val="120000"/>
              </a:lnSpc>
              <a:buNone/>
            </a:pPr>
            <a:r>
              <a:rPr lang="de-DE" sz="2500" i="1" dirty="0">
                <a:solidFill>
                  <a:srgbClr val="000000"/>
                </a:solidFill>
                <a:latin typeface="Calibri" panose="020F0502020204030204" pitchFamily="34" charset="0"/>
              </a:rPr>
              <a:t>          Lenz – Nahversorger, </a:t>
            </a:r>
            <a:r>
              <a:rPr lang="de-DE" sz="2500" i="1" dirty="0" err="1">
                <a:solidFill>
                  <a:srgbClr val="000000"/>
                </a:solidFill>
                <a:latin typeface="Calibri" panose="020F0502020204030204" pitchFamily="34" charset="0"/>
              </a:rPr>
              <a:t>Cafe</a:t>
            </a:r>
            <a:r>
              <a:rPr lang="de-DE" sz="2500" i="1" dirty="0">
                <a:solidFill>
                  <a:srgbClr val="000000"/>
                </a:solidFill>
                <a:latin typeface="Calibri" panose="020F0502020204030204" pitchFamily="34" charset="0"/>
              </a:rPr>
              <a:t>, Postpartner, Begegnungszone &amp; mehr </a:t>
            </a:r>
          </a:p>
          <a:p>
            <a:pPr marL="457200" lvl="1" indent="0">
              <a:lnSpc>
                <a:spcPct val="120000"/>
              </a:lnSpc>
              <a:buNone/>
            </a:pPr>
            <a:r>
              <a:rPr lang="de-DE" sz="2500" i="1" dirty="0">
                <a:solidFill>
                  <a:srgbClr val="000000"/>
                </a:solidFill>
                <a:latin typeface="Calibri" panose="020F0502020204030204" pitchFamily="34" charset="0"/>
              </a:rPr>
              <a:t>          Die Gießerei – Marktplatz, Gastronomie, Raumvermietung, Co-Working, &amp; mehr</a:t>
            </a:r>
          </a:p>
          <a:p>
            <a:pPr marL="0" indent="0">
              <a:lnSpc>
                <a:spcPct val="120000"/>
              </a:lnSpc>
              <a:buNone/>
            </a:pPr>
            <a:r>
              <a:rPr lang="de-DE" sz="3300" b="0" i="0" u="none" strike="noStrike" baseline="0" dirty="0">
                <a:solidFill>
                  <a:srgbClr val="000000"/>
                </a:solidFill>
                <a:latin typeface="Calibri" panose="020F0502020204030204" pitchFamily="34" charset="0"/>
              </a:rPr>
              <a:t>11:45 Allgemeine „Lernerfahrungen“ zum Thema </a:t>
            </a:r>
            <a:r>
              <a:rPr lang="de-DE" sz="3300" b="0" i="0" u="none" strike="noStrike" baseline="0" dirty="0" err="1">
                <a:solidFill>
                  <a:srgbClr val="000000"/>
                </a:solidFill>
                <a:latin typeface="Calibri" panose="020F0502020204030204" pitchFamily="34" charset="0"/>
              </a:rPr>
              <a:t>Bürger:innen</a:t>
            </a:r>
            <a:r>
              <a:rPr lang="de-DE" sz="3300" b="0" i="0" u="none" strike="noStrike" baseline="0" dirty="0">
                <a:solidFill>
                  <a:srgbClr val="000000"/>
                </a:solidFill>
                <a:latin typeface="Calibri" panose="020F0502020204030204" pitchFamily="34" charset="0"/>
              </a:rPr>
              <a:t> als </a:t>
            </a:r>
            <a:r>
              <a:rPr lang="de-DE" sz="3300" b="0" i="0" u="none" strike="noStrike" baseline="0" dirty="0" err="1">
                <a:solidFill>
                  <a:srgbClr val="000000"/>
                </a:solidFill>
                <a:latin typeface="Calibri" panose="020F0502020204030204" pitchFamily="34" charset="0"/>
              </a:rPr>
              <a:t>Partner:innen</a:t>
            </a:r>
            <a:r>
              <a:rPr lang="de-DE" sz="3300" b="0" i="0" u="none" strike="noStrike" baseline="0" dirty="0">
                <a:solidFill>
                  <a:srgbClr val="000000"/>
                </a:solidFill>
                <a:latin typeface="Calibri" panose="020F0502020204030204" pitchFamily="34" charset="0"/>
              </a:rPr>
              <a:t> </a:t>
            </a:r>
          </a:p>
          <a:p>
            <a:pPr marL="0" indent="0">
              <a:buNone/>
            </a:pPr>
            <a:endParaRPr lang="de-DE" sz="3300" b="0" i="0" u="none" strike="noStrike" baseline="0" dirty="0">
              <a:solidFill>
                <a:srgbClr val="000000"/>
              </a:solidFill>
              <a:latin typeface="Calibri" panose="020F0502020204030204" pitchFamily="34" charset="0"/>
            </a:endParaRPr>
          </a:p>
          <a:p>
            <a:pPr marL="0" indent="0">
              <a:buNone/>
            </a:pPr>
            <a:r>
              <a:rPr lang="de-DE" sz="3300" b="0" i="0" u="none" strike="noStrike" baseline="0" dirty="0">
                <a:solidFill>
                  <a:srgbClr val="000000"/>
                </a:solidFill>
                <a:latin typeface="Calibri" panose="020F0502020204030204" pitchFamily="34" charset="0"/>
              </a:rPr>
              <a:t>12:00 Mittagspause </a:t>
            </a:r>
          </a:p>
          <a:p>
            <a:pPr marL="0" indent="0" algn="l">
              <a:buNone/>
            </a:pPr>
            <a:endParaRPr lang="de-DE" sz="3300" b="0" i="0" u="none" strike="noStrike" baseline="0" dirty="0">
              <a:solidFill>
                <a:srgbClr val="000000"/>
              </a:solidFill>
              <a:latin typeface="Calibri" panose="020F0502020204030204" pitchFamily="34" charset="0"/>
            </a:endParaRPr>
          </a:p>
          <a:p>
            <a:pPr marL="0" indent="0">
              <a:buNone/>
            </a:pPr>
            <a:r>
              <a:rPr lang="de-DE" sz="3300" b="0" i="0" u="none" strike="noStrike" baseline="0" dirty="0">
                <a:solidFill>
                  <a:srgbClr val="000000"/>
                </a:solidFill>
                <a:latin typeface="Calibri" panose="020F0502020204030204" pitchFamily="34" charset="0"/>
              </a:rPr>
              <a:t> 13:00 Werkstatt – </a:t>
            </a:r>
            <a:r>
              <a:rPr lang="de-DE" sz="3300" b="0" i="0" u="none" strike="noStrike" baseline="0" dirty="0" err="1">
                <a:solidFill>
                  <a:srgbClr val="000000"/>
                </a:solidFill>
                <a:latin typeface="Calibri" panose="020F0502020204030204" pitchFamily="34" charset="0"/>
              </a:rPr>
              <a:t>Bürger:innen</a:t>
            </a:r>
            <a:r>
              <a:rPr lang="de-DE" sz="3300" b="0" i="0" u="none" strike="noStrike" baseline="0" dirty="0">
                <a:solidFill>
                  <a:srgbClr val="000000"/>
                </a:solidFill>
                <a:latin typeface="Calibri" panose="020F0502020204030204" pitchFamily="34" charset="0"/>
              </a:rPr>
              <a:t> als </a:t>
            </a:r>
            <a:r>
              <a:rPr lang="de-DE" sz="3300" b="0" i="0" u="none" strike="noStrike" baseline="0" dirty="0" err="1">
                <a:solidFill>
                  <a:srgbClr val="000000"/>
                </a:solidFill>
                <a:latin typeface="Calibri" panose="020F0502020204030204" pitchFamily="34" charset="0"/>
              </a:rPr>
              <a:t>Partner:innen</a:t>
            </a:r>
            <a:r>
              <a:rPr lang="de-DE" sz="3300" b="0" i="0" u="none" strike="noStrike" baseline="0" dirty="0">
                <a:solidFill>
                  <a:srgbClr val="000000"/>
                </a:solidFill>
                <a:latin typeface="Calibri" panose="020F0502020204030204" pitchFamily="34" charset="0"/>
              </a:rPr>
              <a:t> gewinnen </a:t>
            </a:r>
          </a:p>
          <a:p>
            <a:pPr marL="457200" lvl="1" indent="0">
              <a:buNone/>
            </a:pPr>
            <a:r>
              <a:rPr lang="de-DE" sz="2500" b="0" i="1" u="none" strike="noStrike" baseline="0" dirty="0">
                <a:solidFill>
                  <a:srgbClr val="000000"/>
                </a:solidFill>
                <a:latin typeface="Calibri" panose="020F0502020204030204" pitchFamily="34" charset="0"/>
              </a:rPr>
              <a:t>       Wie generieren wir Engagement der </a:t>
            </a:r>
            <a:r>
              <a:rPr lang="de-DE" sz="2500" b="0" i="1" u="none" strike="noStrike" baseline="0" dirty="0" err="1">
                <a:solidFill>
                  <a:srgbClr val="000000"/>
                </a:solidFill>
                <a:latin typeface="Calibri" panose="020F0502020204030204" pitchFamily="34" charset="0"/>
              </a:rPr>
              <a:t>Bürger:innen</a:t>
            </a:r>
            <a:r>
              <a:rPr lang="de-DE" sz="2500" b="0" i="1" u="none" strike="noStrike" baseline="0" dirty="0">
                <a:solidFill>
                  <a:srgbClr val="000000"/>
                </a:solidFill>
                <a:latin typeface="Calibri" panose="020F0502020204030204" pitchFamily="34" charset="0"/>
              </a:rPr>
              <a:t> für „unsere“ Idee? </a:t>
            </a:r>
            <a:endParaRPr lang="de-DE" sz="2500" b="0" i="0" u="none" strike="noStrike" baseline="0" dirty="0">
              <a:solidFill>
                <a:srgbClr val="000000"/>
              </a:solidFill>
              <a:latin typeface="Calibri" panose="020F0502020204030204" pitchFamily="34" charset="0"/>
            </a:endParaRPr>
          </a:p>
          <a:p>
            <a:pPr marL="457200" lvl="1" indent="0">
              <a:buNone/>
            </a:pPr>
            <a:r>
              <a:rPr lang="de-DE" sz="2500" b="0" i="1" u="none" strike="noStrike" baseline="0" dirty="0">
                <a:solidFill>
                  <a:srgbClr val="000000"/>
                </a:solidFill>
                <a:latin typeface="Calibri" panose="020F0502020204030204" pitchFamily="34" charset="0"/>
              </a:rPr>
              <a:t>       Wie schaffen wir Bindung der </a:t>
            </a:r>
            <a:r>
              <a:rPr lang="de-DE" sz="2500" b="0" i="1" u="none" strike="noStrike" baseline="0" dirty="0" err="1">
                <a:solidFill>
                  <a:srgbClr val="000000"/>
                </a:solidFill>
                <a:latin typeface="Calibri" panose="020F0502020204030204" pitchFamily="34" charset="0"/>
              </a:rPr>
              <a:t>Bürger:innen</a:t>
            </a:r>
            <a:r>
              <a:rPr lang="de-DE" sz="2500" b="0" i="1" u="none" strike="noStrike" baseline="0" dirty="0">
                <a:solidFill>
                  <a:srgbClr val="000000"/>
                </a:solidFill>
                <a:latin typeface="Calibri" panose="020F0502020204030204" pitchFamily="34" charset="0"/>
              </a:rPr>
              <a:t> zu „unserem Projekt“? </a:t>
            </a:r>
            <a:endParaRPr lang="de-DE" sz="2500" b="0" i="0" u="none" strike="noStrike" baseline="0" dirty="0">
              <a:solidFill>
                <a:srgbClr val="000000"/>
              </a:solidFill>
              <a:latin typeface="Calibri" panose="020F0502020204030204" pitchFamily="34" charset="0"/>
            </a:endParaRPr>
          </a:p>
          <a:p>
            <a:pPr marL="457200" lvl="1" indent="0">
              <a:buNone/>
            </a:pPr>
            <a:r>
              <a:rPr lang="de-DE" sz="2500" b="0" i="1" u="none" strike="noStrike" baseline="0" dirty="0">
                <a:solidFill>
                  <a:srgbClr val="000000"/>
                </a:solidFill>
                <a:latin typeface="Calibri" panose="020F0502020204030204" pitchFamily="34" charset="0"/>
              </a:rPr>
              <a:t>       Wie erzeugen wir Lebendigkeit in „unserem Multifunktionshaus“? </a:t>
            </a:r>
            <a:endParaRPr lang="de-DE" sz="2500" b="0" i="0" u="none" strike="noStrike" baseline="0" dirty="0">
              <a:solidFill>
                <a:srgbClr val="000000"/>
              </a:solidFill>
              <a:latin typeface="Calibri" panose="020F0502020204030204" pitchFamily="34" charset="0"/>
            </a:endParaRPr>
          </a:p>
          <a:p>
            <a:pPr marL="0" indent="0">
              <a:buNone/>
            </a:pPr>
            <a:endParaRPr lang="de-DE" sz="3300" b="0" i="0" u="none" strike="noStrike" baseline="0" dirty="0">
              <a:solidFill>
                <a:srgbClr val="000000"/>
              </a:solidFill>
              <a:latin typeface="Calibri" panose="020F0502020204030204" pitchFamily="34" charset="0"/>
            </a:endParaRPr>
          </a:p>
          <a:p>
            <a:pPr marL="0" indent="0">
              <a:buNone/>
            </a:pPr>
            <a:r>
              <a:rPr lang="de-DE" sz="3300" b="0" i="0" u="none" strike="noStrike" baseline="0" dirty="0">
                <a:solidFill>
                  <a:srgbClr val="000000"/>
                </a:solidFill>
                <a:latin typeface="Calibri" panose="020F0502020204030204" pitchFamily="34" charset="0"/>
              </a:rPr>
              <a:t>14:30 kurze Pause </a:t>
            </a:r>
          </a:p>
          <a:p>
            <a:pPr marL="0" indent="0">
              <a:buNone/>
            </a:pPr>
            <a:endParaRPr lang="de-DE" sz="3300" b="0" i="0" u="none" strike="noStrike" baseline="0" dirty="0">
              <a:solidFill>
                <a:srgbClr val="000000"/>
              </a:solidFill>
              <a:latin typeface="Calibri" panose="020F0502020204030204" pitchFamily="34" charset="0"/>
            </a:endParaRPr>
          </a:p>
          <a:p>
            <a:pPr marL="0" indent="0">
              <a:lnSpc>
                <a:spcPct val="120000"/>
              </a:lnSpc>
              <a:buNone/>
            </a:pPr>
            <a:r>
              <a:rPr lang="de-DE" sz="3300" b="0" i="0" u="none" strike="noStrike" baseline="0" dirty="0">
                <a:solidFill>
                  <a:srgbClr val="000000"/>
                </a:solidFill>
                <a:latin typeface="Calibri" panose="020F0502020204030204" pitchFamily="34" charset="0"/>
              </a:rPr>
              <a:t>15:00 Fragen und Antworten - Ernte vom Tag </a:t>
            </a:r>
          </a:p>
          <a:p>
            <a:pPr marL="0" indent="0">
              <a:lnSpc>
                <a:spcPct val="120000"/>
              </a:lnSpc>
              <a:buNone/>
            </a:pPr>
            <a:r>
              <a:rPr lang="de-DE" sz="3300" b="0" i="0" u="none" strike="noStrike" baseline="0" dirty="0">
                <a:solidFill>
                  <a:srgbClr val="000000"/>
                </a:solidFill>
                <a:latin typeface="Calibri" panose="020F0502020204030204" pitchFamily="34" charset="0"/>
              </a:rPr>
              <a:t>15:45 Abschluss und Ausblick </a:t>
            </a:r>
          </a:p>
          <a:p>
            <a:pPr marL="0" indent="0">
              <a:lnSpc>
                <a:spcPct val="120000"/>
              </a:lnSpc>
              <a:buNone/>
            </a:pPr>
            <a:r>
              <a:rPr lang="de-DE" sz="3300" b="0" i="0" u="none" strike="noStrike" baseline="0" dirty="0">
                <a:solidFill>
                  <a:srgbClr val="000000"/>
                </a:solidFill>
                <a:latin typeface="Calibri" panose="020F0502020204030204" pitchFamily="34" charset="0"/>
              </a:rPr>
              <a:t>16:00 Ende </a:t>
            </a:r>
            <a:endParaRPr lang="de-AT" sz="3600" dirty="0">
              <a:latin typeface="Neo Sans" panose="02000506020000020004"/>
            </a:endParaRPr>
          </a:p>
          <a:p>
            <a:endParaRPr lang="de-DE" dirty="0">
              <a:latin typeface="Neo Sans" panose="02000506020000020004"/>
            </a:endParaRPr>
          </a:p>
        </p:txBody>
      </p:sp>
      <p:pic>
        <p:nvPicPr>
          <p:cNvPr id="5" name="Grafik 4" descr="Logo des Bundesministerium für Land- und Forstwirtschaft, Regionen und Wasserwirtschaft">
            <a:extLst>
              <a:ext uri="{FF2B5EF4-FFF2-40B4-BE49-F238E27FC236}">
                <a16:creationId xmlns:a16="http://schemas.microsoft.com/office/drawing/2014/main" id="{0DADFB8D-8482-5288-C679-B730F43FBC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5699" y="5691981"/>
            <a:ext cx="3185389" cy="799802"/>
          </a:xfrm>
          <a:prstGeom prst="rect">
            <a:avLst/>
          </a:prstGeom>
        </p:spPr>
      </p:pic>
      <p:pic>
        <p:nvPicPr>
          <p:cNvPr id="6" name="Grafik 5" descr="Logo des Geschäftsfeldes &quot;Lebensraum Regionen&quot;">
            <a:extLst>
              <a:ext uri="{FF2B5EF4-FFF2-40B4-BE49-F238E27FC236}">
                <a16:creationId xmlns:a16="http://schemas.microsoft.com/office/drawing/2014/main" id="{91157588-ED8A-D1C2-D57C-4E40BA2CEC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46832" y="5836024"/>
            <a:ext cx="1128052" cy="550584"/>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4</a:t>
            </a:fld>
            <a:endParaRPr lang="de-AT"/>
          </a:p>
        </p:txBody>
      </p:sp>
    </p:spTree>
    <p:extLst>
      <p:ext uri="{BB962C8B-B14F-4D97-AF65-F5344CB8AC3E}">
        <p14:creationId xmlns:p14="http://schemas.microsoft.com/office/powerpoint/2010/main" val="1679254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75520" y="2132856"/>
            <a:ext cx="6478488" cy="1470025"/>
          </a:xfrm>
        </p:spPr>
        <p:txBody>
          <a:bodyPr>
            <a:normAutofit/>
          </a:bodyPr>
          <a:lstStyle/>
          <a:p>
            <a:pPr algn="l"/>
            <a:r>
              <a:rPr lang="de-DE" dirty="0">
                <a:latin typeface="Neo Sans" panose="02000506020000020004" pitchFamily="2" charset="0"/>
              </a:rPr>
              <a:t>Einführung ins Konzept Multifunktionshäuser</a:t>
            </a:r>
            <a:r>
              <a:rPr lang="de-AT" dirty="0">
                <a:latin typeface="Neo Sans" panose="02000506020000020004" pitchFamily="2" charset="0"/>
              </a:rPr>
              <a:t/>
            </a:r>
            <a:br>
              <a:rPr lang="de-AT" dirty="0">
                <a:latin typeface="Neo Sans" panose="02000506020000020004" pitchFamily="2" charset="0"/>
              </a:rPr>
            </a:br>
            <a:endParaRPr lang="de-AT" sz="2000" dirty="0">
              <a:latin typeface="Neo Sans" panose="02000506020000020004" pitchFamily="2" charset="0"/>
            </a:endParaRPr>
          </a:p>
        </p:txBody>
      </p:sp>
      <p:sp>
        <p:nvSpPr>
          <p:cNvPr id="3" name="Untertitel 2"/>
          <p:cNvSpPr>
            <a:spLocks noGrp="1"/>
          </p:cNvSpPr>
          <p:nvPr>
            <p:ph type="subTitle" idx="1"/>
          </p:nvPr>
        </p:nvSpPr>
        <p:spPr>
          <a:xfrm>
            <a:off x="1775520" y="4248670"/>
            <a:ext cx="7848872" cy="838944"/>
          </a:xfrm>
        </p:spPr>
        <p:txBody>
          <a:bodyPr>
            <a:normAutofit lnSpcReduction="10000"/>
          </a:bodyPr>
          <a:lstStyle/>
          <a:p>
            <a:pPr algn="l"/>
            <a:r>
              <a:rPr lang="de-AT" sz="1600" dirty="0">
                <a:latin typeface="Neo Sans" panose="02000506020000020004" pitchFamily="2" charset="0"/>
              </a:rPr>
              <a:t>Michael Hohenwarter| Michael Fischer| Martin Netzer</a:t>
            </a:r>
            <a:br>
              <a:rPr lang="de-AT" sz="1600" dirty="0">
                <a:latin typeface="Neo Sans" panose="02000506020000020004" pitchFamily="2" charset="0"/>
              </a:rPr>
            </a:br>
            <a:r>
              <a:rPr lang="de-AT" sz="1600" dirty="0">
                <a:latin typeface="Neo Sans" panose="02000506020000020004" pitchFamily="2" charset="0"/>
              </a:rPr>
              <a:t>im Auftrag des </a:t>
            </a:r>
            <a:r>
              <a:rPr lang="de-DE" sz="1600" dirty="0">
                <a:latin typeface="Neo Sans" panose="02000506020000020004" pitchFamily="2" charset="0"/>
              </a:rPr>
              <a:t>Bundesministerium für Landwirtschaft, Regionen und Wasserwirtschaft</a:t>
            </a:r>
          </a:p>
          <a:p>
            <a:pPr algn="l"/>
            <a:r>
              <a:rPr lang="de-DE" sz="1600" dirty="0">
                <a:latin typeface="Neo Sans" panose="02000506020000020004" pitchFamily="2" charset="0"/>
              </a:rPr>
              <a:t>Abt. III/7 Innovation, Lokale Entwicklung und Zusammenarbeit</a:t>
            </a:r>
            <a:endParaRPr lang="de-AT" sz="1600" dirty="0">
              <a:latin typeface="Neo Sans" panose="02000506020000020004" pitchFamily="2" charset="0"/>
            </a:endParaRPr>
          </a:p>
        </p:txBody>
      </p:sp>
      <p:pic>
        <p:nvPicPr>
          <p:cNvPr id="5" name="Grafik 4" descr="Logo des Bundesministerium für Land- und Forstwirtschaft, Regionen und Wasserwirtschaft">
            <a:extLst>
              <a:ext uri="{FF2B5EF4-FFF2-40B4-BE49-F238E27FC236}">
                <a16:creationId xmlns:a16="http://schemas.microsoft.com/office/drawing/2014/main" id="{15C5C270-D59D-5857-3E1B-94A8AB6AA8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5520" y="5023142"/>
            <a:ext cx="3499595" cy="878694"/>
          </a:xfrm>
          <a:prstGeom prst="rect">
            <a:avLst/>
          </a:prstGeom>
        </p:spPr>
      </p:pic>
      <p:pic>
        <p:nvPicPr>
          <p:cNvPr id="6" name="Grafik 5" descr="Logo des Geschäftsfeldes &quot;Lebensraum Regionen&quot;">
            <a:extLst>
              <a:ext uri="{FF2B5EF4-FFF2-40B4-BE49-F238E27FC236}">
                <a16:creationId xmlns:a16="http://schemas.microsoft.com/office/drawing/2014/main" id="{A2F7F504-F581-9A62-5526-FB05A2E7B2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4477" y="5135395"/>
            <a:ext cx="1359736" cy="663665"/>
          </a:xfrm>
          <a:prstGeom prst="rect">
            <a:avLst/>
          </a:prstGeom>
        </p:spPr>
      </p:pic>
      <p:sp>
        <p:nvSpPr>
          <p:cNvPr id="4" name="Foliennummernplatzhalter 3"/>
          <p:cNvSpPr>
            <a:spLocks noGrp="1"/>
          </p:cNvSpPr>
          <p:nvPr>
            <p:ph type="sldNum" sz="quarter" idx="12"/>
          </p:nvPr>
        </p:nvSpPr>
        <p:spPr/>
        <p:txBody>
          <a:bodyPr/>
          <a:lstStyle/>
          <a:p>
            <a:fld id="{7509601B-E515-48E8-8162-EDD1337032B2}" type="slidenum">
              <a:rPr lang="de-AT" smtClean="0"/>
              <a:t>5</a:t>
            </a:fld>
            <a:endParaRPr lang="de-AT"/>
          </a:p>
        </p:txBody>
      </p:sp>
    </p:spTree>
    <p:extLst>
      <p:ext uri="{BB962C8B-B14F-4D97-AF65-F5344CB8AC3E}">
        <p14:creationId xmlns:p14="http://schemas.microsoft.com/office/powerpoint/2010/main" val="395171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latin typeface="Neo Sans" panose="02000506020000020004" pitchFamily="2" charset="0"/>
              </a:rPr>
              <a:t>Überblick</a:t>
            </a:r>
          </a:p>
        </p:txBody>
      </p:sp>
      <p:sp>
        <p:nvSpPr>
          <p:cNvPr id="6" name="Inhaltsplatzhalter 5"/>
          <p:cNvSpPr>
            <a:spLocks noGrp="1"/>
          </p:cNvSpPr>
          <p:nvPr>
            <p:ph idx="1"/>
          </p:nvPr>
        </p:nvSpPr>
        <p:spPr/>
        <p:txBody>
          <a:bodyPr/>
          <a:lstStyle/>
          <a:p>
            <a:pPr marL="457200" indent="-457200">
              <a:lnSpc>
                <a:spcPct val="200000"/>
              </a:lnSpc>
              <a:buFont typeface="+mj-lt"/>
              <a:buAutoNum type="arabicPeriod"/>
            </a:pPr>
            <a:r>
              <a:rPr lang="de-AT" dirty="0">
                <a:latin typeface="Neo Sans" panose="02000506020000020004" pitchFamily="2" charset="0"/>
              </a:rPr>
              <a:t>Begriffsdefinition &amp; Beispiele</a:t>
            </a:r>
          </a:p>
          <a:p>
            <a:pPr marL="457200" indent="-457200">
              <a:lnSpc>
                <a:spcPct val="200000"/>
              </a:lnSpc>
              <a:buFont typeface="+mj-lt"/>
              <a:buAutoNum type="arabicPeriod"/>
            </a:pPr>
            <a:r>
              <a:rPr lang="de-AT" dirty="0">
                <a:latin typeface="Neo Sans" panose="02000506020000020004" pitchFamily="2" charset="0"/>
              </a:rPr>
              <a:t>Konzeptueller Rahmen</a:t>
            </a:r>
          </a:p>
          <a:p>
            <a:pPr marL="457200" indent="-457200">
              <a:lnSpc>
                <a:spcPct val="200000"/>
              </a:lnSpc>
              <a:buFont typeface="+mj-lt"/>
              <a:buAutoNum type="arabicPeriod"/>
            </a:pPr>
            <a:r>
              <a:rPr lang="de-AT" dirty="0">
                <a:latin typeface="Neo Sans" panose="02000506020000020004" pitchFamily="2" charset="0"/>
              </a:rPr>
              <a:t>Entwicklungswege</a:t>
            </a:r>
          </a:p>
          <a:p>
            <a:endParaRPr lang="de-AT" dirty="0"/>
          </a:p>
        </p:txBody>
      </p:sp>
      <p:sp>
        <p:nvSpPr>
          <p:cNvPr id="3" name="Foliennummernplatzhalter 2"/>
          <p:cNvSpPr>
            <a:spLocks noGrp="1"/>
          </p:cNvSpPr>
          <p:nvPr>
            <p:ph type="sldNum" sz="quarter" idx="12"/>
          </p:nvPr>
        </p:nvSpPr>
        <p:spPr/>
        <p:txBody>
          <a:bodyPr/>
          <a:lstStyle/>
          <a:p>
            <a:fld id="{7509601B-E515-48E8-8162-EDD1337032B2}" type="slidenum">
              <a:rPr lang="de-AT" smtClean="0"/>
              <a:t>6</a:t>
            </a:fld>
            <a:endParaRPr lang="de-AT"/>
          </a:p>
        </p:txBody>
      </p:sp>
    </p:spTree>
    <p:extLst>
      <p:ext uri="{BB962C8B-B14F-4D97-AF65-F5344CB8AC3E}">
        <p14:creationId xmlns:p14="http://schemas.microsoft.com/office/powerpoint/2010/main" val="2864753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FCF8A-19D0-CD67-C838-B6C76748C68B}"/>
              </a:ext>
            </a:extLst>
          </p:cNvPr>
          <p:cNvSpPr>
            <a:spLocks noGrp="1"/>
          </p:cNvSpPr>
          <p:nvPr>
            <p:ph type="title"/>
          </p:nvPr>
        </p:nvSpPr>
        <p:spPr/>
        <p:txBody>
          <a:bodyPr/>
          <a:lstStyle/>
          <a:p>
            <a:r>
              <a:rPr lang="de-DE" dirty="0">
                <a:latin typeface="Neo Sans" panose="02000506020000020004" pitchFamily="2" charset="0"/>
              </a:rPr>
              <a:t>1. Begriffsdefinition &amp; Beispiele</a:t>
            </a:r>
            <a:endParaRPr lang="de-DE" dirty="0"/>
          </a:p>
        </p:txBody>
      </p:sp>
      <p:sp>
        <p:nvSpPr>
          <p:cNvPr id="3" name="Inhaltsplatzhalter 2">
            <a:extLst>
              <a:ext uri="{FF2B5EF4-FFF2-40B4-BE49-F238E27FC236}">
                <a16:creationId xmlns:a16="http://schemas.microsoft.com/office/drawing/2014/main" id="{013219C3-5B24-4634-9224-0F80667D7DB0}"/>
              </a:ext>
            </a:extLst>
          </p:cNvPr>
          <p:cNvSpPr>
            <a:spLocks noGrp="1"/>
          </p:cNvSpPr>
          <p:nvPr>
            <p:ph idx="1"/>
          </p:nvPr>
        </p:nvSpPr>
        <p:spPr/>
        <p:txBody>
          <a:bodyPr/>
          <a:lstStyle/>
          <a:p>
            <a:pPr marL="0" indent="0">
              <a:buNone/>
            </a:pPr>
            <a:r>
              <a:rPr lang="de-DE" dirty="0"/>
              <a:t>Erste Begriffsdefinition eines Multifunktionshauses im Kontext des Projekts:</a:t>
            </a:r>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lgn="ctr">
              <a:buNone/>
            </a:pPr>
            <a:r>
              <a:rPr lang="de-DE" sz="2400" i="1" dirty="0"/>
              <a:t>„Verschiedene Funktionen der Daseinsvorsorge, gebündelt in einem Gebäude.“</a:t>
            </a:r>
          </a:p>
        </p:txBody>
      </p:sp>
      <p:sp>
        <p:nvSpPr>
          <p:cNvPr id="4" name="Foliennummernplatzhalter 3"/>
          <p:cNvSpPr>
            <a:spLocks noGrp="1"/>
          </p:cNvSpPr>
          <p:nvPr>
            <p:ph type="sldNum" sz="quarter" idx="12"/>
          </p:nvPr>
        </p:nvSpPr>
        <p:spPr/>
        <p:txBody>
          <a:bodyPr/>
          <a:lstStyle/>
          <a:p>
            <a:fld id="{7509601B-E515-48E8-8162-EDD1337032B2}" type="slidenum">
              <a:rPr lang="de-AT" smtClean="0"/>
              <a:t>7</a:t>
            </a:fld>
            <a:endParaRPr lang="de-AT"/>
          </a:p>
        </p:txBody>
      </p:sp>
    </p:spTree>
    <p:extLst>
      <p:ext uri="{BB962C8B-B14F-4D97-AF65-F5344CB8AC3E}">
        <p14:creationId xmlns:p14="http://schemas.microsoft.com/office/powerpoint/2010/main" val="3570467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9B1474-BCB0-9205-914A-06B8F1033EBD}"/>
              </a:ext>
            </a:extLst>
          </p:cNvPr>
          <p:cNvSpPr>
            <a:spLocks noGrp="1"/>
          </p:cNvSpPr>
          <p:nvPr>
            <p:ph type="title"/>
          </p:nvPr>
        </p:nvSpPr>
        <p:spPr/>
        <p:txBody>
          <a:bodyPr/>
          <a:lstStyle/>
          <a:p>
            <a:r>
              <a:rPr lang="de-DE" dirty="0"/>
              <a:t>Lebensraum Leogang </a:t>
            </a:r>
          </a:p>
        </p:txBody>
      </p:sp>
      <p:sp>
        <p:nvSpPr>
          <p:cNvPr id="3" name="Inhaltsplatzhalter 2">
            <a:extLst>
              <a:ext uri="{FF2B5EF4-FFF2-40B4-BE49-F238E27FC236}">
                <a16:creationId xmlns:a16="http://schemas.microsoft.com/office/drawing/2014/main" id="{DA1A5A94-F87A-14E3-1FD0-61EEEB48478B}"/>
              </a:ext>
            </a:extLst>
          </p:cNvPr>
          <p:cNvSpPr>
            <a:spLocks noGrp="1"/>
          </p:cNvSpPr>
          <p:nvPr>
            <p:ph idx="1"/>
          </p:nvPr>
        </p:nvSpPr>
        <p:spPr/>
        <p:txBody>
          <a:bodyPr/>
          <a:lstStyle/>
          <a:p>
            <a:r>
              <a:rPr lang="de-DE" dirty="0"/>
              <a:t>Arzt</a:t>
            </a:r>
          </a:p>
          <a:p>
            <a:r>
              <a:rPr lang="de-DE" dirty="0"/>
              <a:t>Kinderbetreuung</a:t>
            </a:r>
          </a:p>
          <a:p>
            <a:r>
              <a:rPr lang="de-DE" dirty="0"/>
              <a:t>Tageshospiz</a:t>
            </a:r>
          </a:p>
          <a:p>
            <a:r>
              <a:rPr lang="de-DE" dirty="0" err="1"/>
              <a:t>Loigomm</a:t>
            </a:r>
            <a:r>
              <a:rPr lang="de-DE" dirty="0"/>
              <a:t> </a:t>
            </a:r>
            <a:r>
              <a:rPr lang="de-DE" dirty="0" err="1"/>
              <a:t>hoit</a:t>
            </a:r>
            <a:r>
              <a:rPr lang="de-DE" dirty="0"/>
              <a:t> </a:t>
            </a:r>
            <a:r>
              <a:rPr lang="de-DE" dirty="0" err="1"/>
              <a:t>zom</a:t>
            </a:r>
            <a:endParaRPr lang="de-DE" dirty="0"/>
          </a:p>
        </p:txBody>
      </p:sp>
      <p:pic>
        <p:nvPicPr>
          <p:cNvPr id="2050" name="Picture 2" descr="Außenaufnahmen des Multifunktionshauses in Leogang. Das Gebäude ist zur Gänze aus Holz." title="Lebensraum Leogang">
            <a:extLst>
              <a:ext uri="{FF2B5EF4-FFF2-40B4-BE49-F238E27FC236}">
                <a16:creationId xmlns:a16="http://schemas.microsoft.com/office/drawing/2014/main" id="{15BC5EA5-61DF-F644-157B-6B999CE74F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7357" y="1157442"/>
            <a:ext cx="8237552" cy="5495992"/>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p:cNvSpPr>
            <a:spLocks noGrp="1"/>
          </p:cNvSpPr>
          <p:nvPr>
            <p:ph type="sldNum" sz="quarter" idx="12"/>
          </p:nvPr>
        </p:nvSpPr>
        <p:spPr/>
        <p:txBody>
          <a:bodyPr/>
          <a:lstStyle/>
          <a:p>
            <a:fld id="{7509601B-E515-48E8-8162-EDD1337032B2}" type="slidenum">
              <a:rPr lang="de-AT" smtClean="0"/>
              <a:t>8</a:t>
            </a:fld>
            <a:endParaRPr lang="de-AT"/>
          </a:p>
        </p:txBody>
      </p:sp>
    </p:spTree>
    <p:extLst>
      <p:ext uri="{BB962C8B-B14F-4D97-AF65-F5344CB8AC3E}">
        <p14:creationId xmlns:p14="http://schemas.microsoft.com/office/powerpoint/2010/main" val="2060363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290BCA-81B3-63C2-8629-6B92951513B3}"/>
              </a:ext>
            </a:extLst>
          </p:cNvPr>
          <p:cNvSpPr>
            <a:spLocks noGrp="1"/>
          </p:cNvSpPr>
          <p:nvPr>
            <p:ph type="title"/>
          </p:nvPr>
        </p:nvSpPr>
        <p:spPr/>
        <p:txBody>
          <a:bodyPr/>
          <a:lstStyle/>
          <a:p>
            <a:r>
              <a:rPr lang="de-DE" dirty="0"/>
              <a:t>Mehrfunktionshaus Moosburg</a:t>
            </a:r>
          </a:p>
        </p:txBody>
      </p:sp>
      <p:sp>
        <p:nvSpPr>
          <p:cNvPr id="4" name="Inhaltsplatzhalter 2">
            <a:extLst>
              <a:ext uri="{FF2B5EF4-FFF2-40B4-BE49-F238E27FC236}">
                <a16:creationId xmlns:a16="http://schemas.microsoft.com/office/drawing/2014/main" id="{34EA3D99-478D-0094-8029-B0684B101541}"/>
              </a:ext>
            </a:extLst>
          </p:cNvPr>
          <p:cNvSpPr txBox="1">
            <a:spLocks/>
          </p:cNvSpPr>
          <p:nvPr/>
        </p:nvSpPr>
        <p:spPr>
          <a:xfrm>
            <a:off x="609600" y="1268760"/>
            <a:ext cx="10972800" cy="4857403"/>
          </a:xfrm>
          <a:prstGeom prst="rect">
            <a:avLst/>
          </a:prstGeom>
        </p:spPr>
        <p:txBody>
          <a:bodyPr vert="horz" lIns="91440" tIns="45720" rIns="91440" bIns="45720" rtlCol="0">
            <a:normAutofit/>
          </a:bodyPr>
          <a:lstStyle>
            <a:lvl1pPr marL="180975" indent="-180975"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1pPr>
            <a:lvl2pPr marL="542925" indent="-285750" algn="l" defTabSz="914400" rtl="0" eaLnBrk="1" latinLnBrk="0" hangingPunct="1">
              <a:spcBef>
                <a:spcPct val="20000"/>
              </a:spcBef>
              <a:buFont typeface="Symbol" pitchFamily="18" charset="2"/>
              <a:buChar char="-"/>
              <a:defRPr sz="1800" kern="1200">
                <a:solidFill>
                  <a:schemeClr val="tx1"/>
                </a:solidFill>
                <a:latin typeface="Helvetica" pitchFamily="34" charset="0"/>
                <a:ea typeface="+mn-ea"/>
                <a:cs typeface="+mn-cs"/>
              </a:defRPr>
            </a:lvl2pPr>
            <a:lvl3pPr marL="809625" indent="-228600" algn="l" defTabSz="914400" rtl="0" eaLnBrk="1" latinLnBrk="0" hangingPunct="1">
              <a:spcBef>
                <a:spcPct val="20000"/>
              </a:spcBef>
              <a:buFont typeface="Symbol" pitchFamily="18" charset="2"/>
              <a:buChar char="-"/>
              <a:defRPr sz="1600" kern="1200">
                <a:solidFill>
                  <a:schemeClr val="tx1"/>
                </a:solidFill>
                <a:latin typeface="Helvetica" pitchFamily="34" charset="0"/>
                <a:ea typeface="+mn-ea"/>
                <a:cs typeface="+mn-cs"/>
              </a:defRPr>
            </a:lvl3pPr>
            <a:lvl4pPr marL="116205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4pPr>
            <a:lvl5pPr marL="1524000" indent="-228600" algn="l" defTabSz="914400" rtl="0" eaLnBrk="1" latinLnBrk="0" hangingPunct="1">
              <a:spcBef>
                <a:spcPct val="20000"/>
              </a:spcBef>
              <a:buFont typeface="Arial" pitchFamily="34" charset="0"/>
              <a:buChar char="»"/>
              <a:defRPr sz="14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a:t>Coworking</a:t>
            </a:r>
          </a:p>
          <a:p>
            <a:r>
              <a:rPr lang="de-DE" dirty="0" err="1"/>
              <a:t>Colearning</a:t>
            </a:r>
            <a:endParaRPr lang="de-DE" dirty="0"/>
          </a:p>
          <a:p>
            <a:r>
              <a:rPr lang="de-DE" dirty="0"/>
              <a:t>Veranstaltungsraum</a:t>
            </a:r>
          </a:p>
          <a:p>
            <a:r>
              <a:rPr lang="de-DE" dirty="0"/>
              <a:t>Werkstätten</a:t>
            </a:r>
          </a:p>
        </p:txBody>
      </p:sp>
      <p:pic>
        <p:nvPicPr>
          <p:cNvPr id="1026" name="Picture 2" descr="Zu sehen ist das Mehrfunktionshaus Moosburg von außen. Es ist ein eher moderners Gebäude. Vor dem Gebäude befindet sich ein kleiner Platz. " title="Mehrfunktionshaus Moosburg Außenansicht">
            <a:extLst>
              <a:ext uri="{FF2B5EF4-FFF2-40B4-BE49-F238E27FC236}">
                <a16:creationId xmlns:a16="http://schemas.microsoft.com/office/drawing/2014/main" id="{126FE618-E20B-660C-0BD5-22B40DE473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750" t="19515" b="6767"/>
          <a:stretch/>
        </p:blipFill>
        <p:spPr bwMode="auto">
          <a:xfrm>
            <a:off x="0" y="3176546"/>
            <a:ext cx="7584776" cy="36814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r Co-Working Space im Mehrfunktionshaus Schallar. Personen sitzen bei ihren Schreibtischen und arbeiten." title="Co-Working Bereich im Mehrfunktionshaus Moosburg">
            <a:extLst>
              <a:ext uri="{FF2B5EF4-FFF2-40B4-BE49-F238E27FC236}">
                <a16:creationId xmlns:a16="http://schemas.microsoft.com/office/drawing/2014/main" id="{1B8B68D3-A058-F3C6-E4D2-7BDF0D972A2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84776" y="-1"/>
            <a:ext cx="4607224" cy="317654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eeküche und der Besprechungsraum des Co-working Space im Mehrfunktionshaus Moosburg." title="Teeküche des Co-Workingbereichs">
            <a:extLst>
              <a:ext uri="{FF2B5EF4-FFF2-40B4-BE49-F238E27FC236}">
                <a16:creationId xmlns:a16="http://schemas.microsoft.com/office/drawing/2014/main" id="{3C7AD731-552F-FFEC-CC05-6754FCB363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84777" y="3176546"/>
            <a:ext cx="4607224" cy="3681455"/>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2"/>
          </p:nvPr>
        </p:nvSpPr>
        <p:spPr/>
        <p:txBody>
          <a:bodyPr/>
          <a:lstStyle/>
          <a:p>
            <a:fld id="{7509601B-E515-48E8-8162-EDD1337032B2}" type="slidenum">
              <a:rPr lang="de-AT" smtClean="0"/>
              <a:t>9</a:t>
            </a:fld>
            <a:endParaRPr lang="de-AT"/>
          </a:p>
        </p:txBody>
      </p:sp>
    </p:spTree>
    <p:extLst>
      <p:ext uri="{BB962C8B-B14F-4D97-AF65-F5344CB8AC3E}">
        <p14:creationId xmlns:p14="http://schemas.microsoft.com/office/powerpoint/2010/main" val="16853467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1533</Words>
  <Application>Microsoft Office PowerPoint</Application>
  <PresentationFormat>Breitbild</PresentationFormat>
  <Paragraphs>430</Paragraphs>
  <Slides>32</Slides>
  <Notes>14</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32</vt:i4>
      </vt:variant>
    </vt:vector>
  </HeadingPairs>
  <TitlesOfParts>
    <vt:vector size="43" baseType="lpstr">
      <vt:lpstr>Arial</vt:lpstr>
      <vt:lpstr>BundesSans</vt:lpstr>
      <vt:lpstr>BundesSans Medium</vt:lpstr>
      <vt:lpstr>Calibri</vt:lpstr>
      <vt:lpstr>Helvetica</vt:lpstr>
      <vt:lpstr>Macroman Regular</vt:lpstr>
      <vt:lpstr>Neo Sans</vt:lpstr>
      <vt:lpstr>Symbol</vt:lpstr>
      <vt:lpstr>Times New Roman</vt:lpstr>
      <vt:lpstr>Wingdings</vt:lpstr>
      <vt:lpstr>Larissa</vt:lpstr>
      <vt:lpstr> Impulstag     Bürger:innen als Partner:innen gewinnen,  mit Multifunktionshäusern lebendige Ortskerne entwickeln. </vt:lpstr>
      <vt:lpstr>Begrüßung                                                       Christian Rosenwirth , BML AL III/7           </vt:lpstr>
      <vt:lpstr>Einleitung</vt:lpstr>
      <vt:lpstr>Agenda </vt:lpstr>
      <vt:lpstr>Einführung ins Konzept Multifunktionshäuser </vt:lpstr>
      <vt:lpstr>Überblick</vt:lpstr>
      <vt:lpstr>1. Begriffsdefinition &amp; Beispiele</vt:lpstr>
      <vt:lpstr>Lebensraum Leogang </vt:lpstr>
      <vt:lpstr>Mehrfunktionshaus Moosburg</vt:lpstr>
      <vt:lpstr>Talmarkt Matrei</vt:lpstr>
      <vt:lpstr>Sozialzentrum Sitzenberg-Reidling</vt:lpstr>
      <vt:lpstr>Giesserei Ried</vt:lpstr>
      <vt:lpstr>Stefansplatzerl</vt:lpstr>
      <vt:lpstr>2. Konzeptueller Rahmen</vt:lpstr>
      <vt:lpstr>2. Konzeptueller Rahmen (1/3)</vt:lpstr>
      <vt:lpstr>2. Konzeptueller Rahmen (2/3)</vt:lpstr>
      <vt:lpstr>2. Konzeptueller Rahmen (3/3)</vt:lpstr>
      <vt:lpstr>3. Entwicklungswege (1/2)</vt:lpstr>
      <vt:lpstr>3. Entwicklungswege (2/2)</vt:lpstr>
      <vt:lpstr>3. Entwicklungswege</vt:lpstr>
      <vt:lpstr>Allgemeine Lernerfahrungen zum Thema Bürger:innen als Partner:innen </vt:lpstr>
      <vt:lpstr>Gesellschaftliche Herausforderungen auf kommunaler Ebene</vt:lpstr>
      <vt:lpstr>Wir leben in einer individualisierten Welt.</vt:lpstr>
      <vt:lpstr>Geteilte Verantwortung? Braucht es dafür ein neues Leitbild?</vt:lpstr>
      <vt:lpstr>3 Leitbilder für Kommunalpolitik</vt:lpstr>
      <vt:lpstr>Soziale Innovation = Kulturelle Veränderung</vt:lpstr>
      <vt:lpstr>Untertan, Kunde, Partner – eine Frage der Reife &amp; Haltung</vt:lpstr>
      <vt:lpstr>Der Bürger als Partner - Führung als Ermächtigung</vt:lpstr>
      <vt:lpstr>Wen kann ich wie mit ins Boot holen? </vt:lpstr>
      <vt:lpstr>Der Bürger:innen als Partner:innen – ja? wie?</vt:lpstr>
      <vt:lpstr>Ausblick                                                                   Christian Rosenwirth , BML AL III/7 </vt:lpstr>
      <vt:lpstr>Abschied</vt:lpstr>
    </vt:vector>
  </TitlesOfParts>
  <Company>USER_PGVWkst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dc:title>
  <dc:creator>Barbara Pia Hartl</dc:creator>
  <cp:lastModifiedBy>Feuchter, Lisa</cp:lastModifiedBy>
  <cp:revision>40</cp:revision>
  <cp:lastPrinted>2012-06-06T17:43:44Z</cp:lastPrinted>
  <dcterms:created xsi:type="dcterms:W3CDTF">2012-05-09T18:31:27Z</dcterms:created>
  <dcterms:modified xsi:type="dcterms:W3CDTF">2023-12-06T12:56:35Z</dcterms:modified>
</cp:coreProperties>
</file>