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8" r:id="rId2"/>
  </p:sldMasterIdLst>
  <p:notesMasterIdLst>
    <p:notesMasterId r:id="rId12"/>
  </p:notesMasterIdLst>
  <p:handoutMasterIdLst>
    <p:handoutMasterId r:id="rId13"/>
  </p:handoutMasterIdLst>
  <p:sldIdLst>
    <p:sldId id="347" r:id="rId3"/>
    <p:sldId id="353" r:id="rId4"/>
    <p:sldId id="314" r:id="rId5"/>
    <p:sldId id="354" r:id="rId6"/>
    <p:sldId id="377" r:id="rId7"/>
    <p:sldId id="372" r:id="rId8"/>
    <p:sldId id="376" r:id="rId9"/>
    <p:sldId id="365" r:id="rId10"/>
    <p:sldId id="366" r:id="rId11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henblum Philipp" initials="H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006" autoAdjust="0"/>
  </p:normalViewPr>
  <p:slideViewPr>
    <p:cSldViewPr snapToGrid="0" snapToObjects="1">
      <p:cViewPr>
        <p:scale>
          <a:sx n="66" d="100"/>
          <a:sy n="66" d="100"/>
        </p:scale>
        <p:origin x="-150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3" d="100"/>
          <a:sy n="43" d="100"/>
        </p:scale>
        <p:origin x="-2458" y="-6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Hainburg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c:spPr>
          <c:dPt>
            <c:idx val="1"/>
            <c:bubble3D val="0"/>
            <c:spPr>
              <a:solidFill>
                <a:schemeClr val="accent2"/>
              </a:solidFill>
              <a:ln w="31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accent3"/>
              </a:solidFill>
              <a:ln w="3175">
                <a:solidFill>
                  <a:schemeClr val="tx1"/>
                </a:solidFill>
              </a:ln>
            </c:spPr>
          </c:dPt>
          <c:dLbls>
            <c:dLbl>
              <c:idx val="2"/>
              <c:layout>
                <c:manualLayout>
                  <c:x val="4.7227260385555282E-2"/>
                  <c:y val="-0.23812035143548729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bg1"/>
                        </a:solidFill>
                      </a:rPr>
                      <a:t>87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2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Tabelle1!$A$2:$A$4</c:f>
              <c:strCache>
                <c:ptCount val="3"/>
                <c:pt idx="0">
                  <c:v>Pellets</c:v>
                </c:pt>
                <c:pt idx="1">
                  <c:v>Flakes</c:v>
                </c:pt>
                <c:pt idx="2">
                  <c:v>Fragmente etc.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 algn="l">
            <a:defRPr sz="1200" baseline="0"/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412"/>
          </a:xfrm>
          <a:prstGeom prst="rect">
            <a:avLst/>
          </a:prstGeom>
        </p:spPr>
        <p:txBody>
          <a:bodyPr vert="horz" lIns="92438" tIns="46219" rIns="92438" bIns="46219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1099" y="1"/>
            <a:ext cx="2944958" cy="496412"/>
          </a:xfrm>
          <a:prstGeom prst="rect">
            <a:avLst/>
          </a:prstGeom>
        </p:spPr>
        <p:txBody>
          <a:bodyPr vert="horz" lIns="92438" tIns="46219" rIns="92438" bIns="46219" rtlCol="0"/>
          <a:lstStyle>
            <a:lvl1pPr algn="r">
              <a:defRPr sz="1300"/>
            </a:lvl1pPr>
          </a:lstStyle>
          <a:p>
            <a:fld id="{CCA3E3E0-5E41-4239-AE1E-1EDD40AA4C5F}" type="datetimeFigureOut">
              <a:rPr lang="de-AT" smtClean="0"/>
              <a:t>11.03.2015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631"/>
            <a:ext cx="2944958" cy="496411"/>
          </a:xfrm>
          <a:prstGeom prst="rect">
            <a:avLst/>
          </a:prstGeom>
        </p:spPr>
        <p:txBody>
          <a:bodyPr vert="horz" lIns="92438" tIns="46219" rIns="92438" bIns="46219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1099" y="9428631"/>
            <a:ext cx="2944958" cy="496411"/>
          </a:xfrm>
          <a:prstGeom prst="rect">
            <a:avLst/>
          </a:prstGeom>
        </p:spPr>
        <p:txBody>
          <a:bodyPr vert="horz" lIns="92438" tIns="46219" rIns="92438" bIns="46219" rtlCol="0" anchor="b"/>
          <a:lstStyle>
            <a:lvl1pPr algn="r">
              <a:defRPr sz="1300"/>
            </a:lvl1pPr>
          </a:lstStyle>
          <a:p>
            <a:fld id="{7518FC36-5EBE-4B54-AB26-8D45FFB42BF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2177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1"/>
          </a:xfrm>
          <a:prstGeom prst="rect">
            <a:avLst/>
          </a:prstGeom>
        </p:spPr>
        <p:txBody>
          <a:bodyPr vert="horz" lIns="92438" tIns="46219" rIns="92438" bIns="46219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1"/>
          </a:xfrm>
          <a:prstGeom prst="rect">
            <a:avLst/>
          </a:prstGeom>
        </p:spPr>
        <p:txBody>
          <a:bodyPr vert="horz" lIns="92438" tIns="46219" rIns="92438" bIns="46219" rtlCol="0"/>
          <a:lstStyle>
            <a:lvl1pPr algn="r">
              <a:defRPr sz="1300"/>
            </a:lvl1pPr>
          </a:lstStyle>
          <a:p>
            <a:fld id="{91FEC2C3-AD99-429D-BDED-BE5135982E17}" type="datetimeFigureOut">
              <a:rPr lang="de-DE" smtClean="0"/>
              <a:pPr/>
              <a:t>11.03.2015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8" tIns="46219" rIns="92438" bIns="46219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2438" tIns="46219" rIns="92438" bIns="46219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1"/>
          </a:xfrm>
          <a:prstGeom prst="rect">
            <a:avLst/>
          </a:prstGeom>
        </p:spPr>
        <p:txBody>
          <a:bodyPr vert="horz" lIns="92438" tIns="46219" rIns="92438" bIns="46219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1"/>
          </a:xfrm>
          <a:prstGeom prst="rect">
            <a:avLst/>
          </a:prstGeom>
        </p:spPr>
        <p:txBody>
          <a:bodyPr vert="horz" lIns="92438" tIns="46219" rIns="92438" bIns="46219" rtlCol="0" anchor="b"/>
          <a:lstStyle>
            <a:lvl1pPr algn="r">
              <a:defRPr sz="1300"/>
            </a:lvl1pPr>
          </a:lstStyle>
          <a:p>
            <a:fld id="{4D781777-5DAA-4199-B7B3-71FD91CB0F3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634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4361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3151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4568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7224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Aus den Konzentrationen</a:t>
            </a:r>
            <a:r>
              <a:rPr lang="de-AT" baseline="0" dirty="0" smtClean="0"/>
              <a:t> an den einzelnen Messpunkten kann dann ein Transport über das Querprofil ermittelt werden. Hier schwanken die Werte je nach Durchflussverhältnissen zwischen </a:t>
            </a:r>
            <a:r>
              <a:rPr lang="de-AT" b="1" baseline="0" dirty="0" smtClean="0"/>
              <a:t>15 und 80 kg pro Tag (0,5 bis 5 mm)!! </a:t>
            </a:r>
            <a:r>
              <a:rPr lang="de-AT" b="0" baseline="0" dirty="0" smtClean="0"/>
              <a:t>Nur diese Fraktion ist mit </a:t>
            </a:r>
            <a:r>
              <a:rPr lang="de-AT" b="0" baseline="0" dirty="0" err="1" smtClean="0"/>
              <a:t>Keckeis</a:t>
            </a:r>
            <a:r>
              <a:rPr lang="de-AT" b="0" baseline="0" dirty="0" smtClean="0"/>
              <a:t> vergleichbar (338 kg/d), weil die selbe Dimension gemessen.</a:t>
            </a:r>
          </a:p>
          <a:p>
            <a:r>
              <a:rPr lang="de-AT" b="0" baseline="0" dirty="0" smtClean="0"/>
              <a:t>Die Jahresfracht von 20t/a bezieht sich auf 0,5 bis 5 mm Kunststoff, 40 t/a werden bei Gesamtkunststoff erreicht, bei Hochwasserereignissen können höhere Werte zustande kommen.</a:t>
            </a:r>
          </a:p>
          <a:p>
            <a:r>
              <a:rPr lang="de-AT" b="1" dirty="0" smtClean="0"/>
              <a:t>10-25t/a werden im österreichischen Donauverlauf</a:t>
            </a:r>
            <a:r>
              <a:rPr lang="de-AT" b="1" baseline="0" dirty="0" smtClean="0"/>
              <a:t> eingetragen</a:t>
            </a:r>
            <a:endParaRPr lang="de-AT" b="1" dirty="0" smtClean="0"/>
          </a:p>
          <a:p>
            <a:endParaRPr lang="de-AT" dirty="0" smtClean="0"/>
          </a:p>
          <a:p>
            <a:r>
              <a:rPr lang="de-AT" dirty="0" smtClean="0"/>
              <a:t>HIER MUSS DER TEXT</a:t>
            </a:r>
            <a:r>
              <a:rPr lang="de-AT" baseline="0" dirty="0" smtClean="0"/>
              <a:t> NOCH BEARBEITET WERDEN</a:t>
            </a:r>
          </a:p>
          <a:p>
            <a:r>
              <a:rPr lang="de-AT" baseline="0" dirty="0" smtClean="0"/>
              <a:t>Allerdings kann die Größenordnung abgeschätzt werden: Die Jahresfracht in Hainburg ist im Durchschnitt geringer als 40 t im Jahr. Durch die noch großen Unsicherheiten für den Transport bei Hochwasser kann es speziell in abflussreichen Jahren auch zu deutlich höheren Werten kommen. 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566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053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4072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6018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81777-5DAA-4199-B7B3-71FD91CB0F3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601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+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5958" y="1044000"/>
            <a:ext cx="8229600" cy="11448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8"/>
            <a:ext cx="8229600" cy="418680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40758" y="6375600"/>
            <a:ext cx="2134800" cy="255600"/>
          </a:xfrm>
          <a:prstGeom prst="rect">
            <a:avLst/>
          </a:prstGeom>
        </p:spPr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418680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iagrammplatzhalter 4"/>
          <p:cNvSpPr>
            <a:spLocks noGrp="1"/>
          </p:cNvSpPr>
          <p:nvPr>
            <p:ph type="chart" sz="quarter" idx="11"/>
          </p:nvPr>
        </p:nvSpPr>
        <p:spPr>
          <a:xfrm>
            <a:off x="457200" y="2187574"/>
            <a:ext cx="8229600" cy="4186800"/>
          </a:xfrm>
        </p:spPr>
        <p:txBody>
          <a:bodyPr/>
          <a:lstStyle/>
          <a:p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+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5958" y="1044000"/>
            <a:ext cx="8229600" cy="11448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9"/>
            <a:ext cx="8229600" cy="3656597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40758" y="5845397"/>
            <a:ext cx="2134800" cy="255600"/>
          </a:xfrm>
          <a:prstGeom prst="rect">
            <a:avLst/>
          </a:prstGeom>
        </p:spPr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3666688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iagrammplatzhalter 4"/>
          <p:cNvSpPr>
            <a:spLocks noGrp="1"/>
          </p:cNvSpPr>
          <p:nvPr>
            <p:ph type="chart" sz="quarter" idx="11"/>
          </p:nvPr>
        </p:nvSpPr>
        <p:spPr>
          <a:xfrm>
            <a:off x="457200" y="2187574"/>
            <a:ext cx="8229600" cy="3668400"/>
          </a:xfrm>
        </p:spPr>
        <p:txBody>
          <a:bodyPr/>
          <a:lstStyle/>
          <a:p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5" Type="http://schemas.openxmlformats.org/officeDocument/2006/relationships/image" Target="../media/image1.tif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tif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1.tif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762000"/>
            <a:ext cx="8686800" cy="586740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" name="Grafik 7" descr="Umweltbundesamt RGB TL links_dt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792" y="215837"/>
            <a:ext cx="4407408" cy="379476"/>
          </a:xfrm>
          <a:prstGeom prst="rect">
            <a:avLst/>
          </a:prstGeom>
        </p:spPr>
      </p:pic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457200" y="2187000"/>
            <a:ext cx="8229600" cy="4188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553200" y="6375088"/>
            <a:ext cx="2133600" cy="25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3" name="Picture 8" descr="\\umweltbundesamt.at\Organisation\756\Intern\01_CorporateDesign_neu_2009\Fremdlogos\BOKU-Kreislogo_NEU_RGB.t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58" y="84626"/>
            <a:ext cx="582603" cy="58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96" y="263240"/>
            <a:ext cx="975166" cy="1841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12000" indent="-288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762000"/>
            <a:ext cx="8686800" cy="534600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8" name="Grafik 7" descr="Umweltbundesamt RGB TL links_dt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792" y="215837"/>
            <a:ext cx="4407408" cy="379476"/>
          </a:xfrm>
          <a:prstGeom prst="rect">
            <a:avLst/>
          </a:prstGeom>
        </p:spPr>
      </p:pic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457200" y="2187000"/>
            <a:ext cx="8229600" cy="3666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553200" y="5853688"/>
            <a:ext cx="2133600" cy="25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46F0-BA93-4699-83A0-D6120B23834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9" name="Picture 6" descr="\\umweltbundesamt.at\Organisation\756\Intern\01_CorporateDesign_neu_2009\Fremdlogos\viaDonau_RGB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32" y="396465"/>
            <a:ext cx="956007" cy="18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\\umweltbundesamt.at\Organisation\756\Intern\01_CorporateDesign_neu_2009\Fremdlogos\BOKU-Kreislogo_NEU_RGB.ti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58" y="84626"/>
            <a:ext cx="582603" cy="58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12000" indent="-288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png"/><Relationship Id="rId9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53340" y="0"/>
            <a:ext cx="22479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6" name="Picture 2" descr="\\umweltbundesamt.at\AlteAblagen\IDBARCH\00_Einladungen + Programmfolder + Poster\Fachdialog_Donauplastik_AVH10517\CIMG1969_TitelBil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1" y="762000"/>
            <a:ext cx="8686799" cy="588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-1" y="4800600"/>
            <a:ext cx="4343243" cy="533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5486400"/>
            <a:ext cx="6543040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8601" y="4800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Plastik in der Donau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8600" y="5489937"/>
            <a:ext cx="8229600" cy="377464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Dr. Karl </a:t>
            </a:r>
            <a:r>
              <a:rPr lang="de-DE" dirty="0" err="1" smtClean="0">
                <a:solidFill>
                  <a:schemeClr val="bg1"/>
                </a:solidFill>
              </a:rPr>
              <a:t>Kienzl</a:t>
            </a:r>
            <a:r>
              <a:rPr lang="de-DE" dirty="0" smtClean="0">
                <a:solidFill>
                  <a:schemeClr val="bg1"/>
                </a:solidFill>
              </a:rPr>
              <a:t>, Umweltbundesamt, 12. März 2015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219825" y="6457434"/>
            <a:ext cx="2687303" cy="184666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r"/>
            <a:r>
              <a:rPr lang="de-DE" sz="600" dirty="0">
                <a:solidFill>
                  <a:schemeClr val="bg1">
                    <a:lumMod val="85000"/>
                  </a:schemeClr>
                </a:solidFill>
              </a:rPr>
              <a:t>© </a:t>
            </a:r>
            <a:r>
              <a:rPr lang="de-DE" sz="600" dirty="0" smtClean="0">
                <a:solidFill>
                  <a:schemeClr val="bg1">
                    <a:lumMod val="85000"/>
                  </a:schemeClr>
                </a:solidFill>
              </a:rPr>
              <a:t>Umweltbundesamt/B. </a:t>
            </a:r>
            <a:r>
              <a:rPr lang="de-DE" sz="600" dirty="0">
                <a:solidFill>
                  <a:schemeClr val="bg1">
                    <a:lumMod val="85000"/>
                  </a:schemeClr>
                </a:solidFill>
              </a:rPr>
              <a:t>Liebmann</a:t>
            </a:r>
            <a:endParaRPr lang="de-AT" sz="6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2" descr="\\umweltbundesamt.at\AlteAblagen\IDBARCH\00_Einladungen + Programmfolder + Poster\Fachdialog_Donauplastik_AVH10517\BMLFUW-Logo_kompakt_Allgemein_RG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29392"/>
            <a:ext cx="500069" cy="47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umweltbundesamt.at\AlteAblagen\IDBARCH\00_Einladungen + Programmfolder + Poster\Fachdialog_Donauplastik_AVH10517\NÖ_RGB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45" y="129392"/>
            <a:ext cx="413654" cy="47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umweltbundesamt.at\AlteAblagen\IDBARCH\00_Einladungen + Programmfolder + Poster\Fachdialog_Donauplastik_AVH10517\Landeslogo OÖ_CMYK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374" y="298031"/>
            <a:ext cx="577766" cy="30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umweltbundesamt.at\Organisation\756\Intern\01_CorporateDesign_neu_2009\Fremdlogos\BOKU-Kreislogo_NEU_RGB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32" y="129391"/>
            <a:ext cx="474083" cy="47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umweltbundesamt.at\AlteAblagen\IDBARCH\00_Einladungen + Programmfolder + Poster\Fachdialog_Donauplastik_AVH10517\MA45_4c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956" y="212087"/>
            <a:ext cx="642812" cy="40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76" y="273419"/>
            <a:ext cx="975166" cy="18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</a:t>
            </a:r>
            <a:r>
              <a:rPr lang="de-DE" smtClean="0"/>
              <a:t>: Statuserhebung</a:t>
            </a:r>
            <a:br>
              <a:rPr lang="de-DE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de-DE" dirty="0"/>
              <a:t>Einzigartige </a:t>
            </a:r>
            <a:r>
              <a:rPr lang="de-DE" dirty="0" smtClean="0"/>
              <a:t>Studie: </a:t>
            </a:r>
            <a:r>
              <a:rPr lang="de-DE" dirty="0"/>
              <a:t>erstmals systematische Untersuchung der fließenden </a:t>
            </a:r>
            <a:r>
              <a:rPr lang="de-DE" dirty="0" smtClean="0"/>
              <a:t>Welle eines Flusses</a:t>
            </a:r>
          </a:p>
          <a:p>
            <a:pPr lvl="0"/>
            <a:r>
              <a:rPr lang="en-US" dirty="0" err="1" smtClean="0"/>
              <a:t>Messung</a:t>
            </a:r>
            <a:r>
              <a:rPr lang="en-US" dirty="0" smtClean="0"/>
              <a:t> </a:t>
            </a:r>
            <a:r>
              <a:rPr lang="en-US" dirty="0" err="1" smtClean="0"/>
              <a:t>transportierter</a:t>
            </a:r>
            <a:r>
              <a:rPr lang="en-US" dirty="0" smtClean="0"/>
              <a:t> </a:t>
            </a:r>
            <a:r>
              <a:rPr lang="en-US" dirty="0" err="1" smtClean="0"/>
              <a:t>Plastikpartikel</a:t>
            </a:r>
            <a:r>
              <a:rPr lang="en-US" dirty="0" smtClean="0"/>
              <a:t> </a:t>
            </a:r>
            <a:r>
              <a:rPr lang="en-US" dirty="0" err="1" smtClean="0"/>
              <a:t>größer</a:t>
            </a:r>
            <a:r>
              <a:rPr lang="en-US" dirty="0" smtClean="0"/>
              <a:t> 0,5 mm </a:t>
            </a:r>
            <a:endParaRPr lang="en-US" dirty="0"/>
          </a:p>
          <a:p>
            <a:r>
              <a:rPr lang="en-US" dirty="0" err="1" smtClean="0"/>
              <a:t>Zwei</a:t>
            </a:r>
            <a:r>
              <a:rPr lang="en-US" dirty="0" smtClean="0"/>
              <a:t> </a:t>
            </a:r>
            <a:r>
              <a:rPr lang="en-US" dirty="0" err="1" smtClean="0"/>
              <a:t>Probenahmestellen</a:t>
            </a:r>
            <a:r>
              <a:rPr lang="en-US" dirty="0" smtClean="0"/>
              <a:t> an der </a:t>
            </a:r>
            <a:r>
              <a:rPr lang="en-US" dirty="0" err="1" smtClean="0"/>
              <a:t>Donau</a:t>
            </a:r>
            <a:endParaRPr lang="en-US" dirty="0" smtClean="0"/>
          </a:p>
          <a:p>
            <a:pPr lvl="1"/>
            <a:r>
              <a:rPr lang="en-US" dirty="0" err="1" smtClean="0"/>
              <a:t>Oberösterreich</a:t>
            </a:r>
            <a:r>
              <a:rPr lang="en-US" dirty="0" smtClean="0"/>
              <a:t>, </a:t>
            </a:r>
            <a:r>
              <a:rPr lang="en-US" dirty="0" err="1" smtClean="0"/>
              <a:t>Aschach</a:t>
            </a:r>
            <a:endParaRPr lang="en-US" dirty="0" smtClean="0"/>
          </a:p>
          <a:p>
            <a:pPr lvl="1"/>
            <a:r>
              <a:rPr lang="en-US" dirty="0" err="1" smtClean="0"/>
              <a:t>Niederösterreich</a:t>
            </a:r>
            <a:r>
              <a:rPr lang="en-US" dirty="0" smtClean="0"/>
              <a:t>, </a:t>
            </a:r>
            <a:r>
              <a:rPr lang="en-US" dirty="0" err="1" smtClean="0"/>
              <a:t>Hainburg</a:t>
            </a:r>
            <a:endParaRPr lang="en-US" dirty="0"/>
          </a:p>
          <a:p>
            <a:r>
              <a:rPr lang="en-US" dirty="0" err="1" smtClean="0"/>
              <a:t>Jeweils</a:t>
            </a:r>
            <a:r>
              <a:rPr lang="en-US" dirty="0" smtClean="0"/>
              <a:t> </a:t>
            </a:r>
            <a:r>
              <a:rPr lang="en-US" dirty="0" err="1" smtClean="0"/>
              <a:t>fünf</a:t>
            </a:r>
            <a:r>
              <a:rPr lang="en-US" dirty="0" smtClean="0"/>
              <a:t> </a:t>
            </a:r>
            <a:r>
              <a:rPr lang="en-US" dirty="0" err="1" smtClean="0"/>
              <a:t>Probenahmen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verschiedenen</a:t>
            </a:r>
            <a:r>
              <a:rPr lang="en-US" dirty="0" smtClean="0"/>
              <a:t> </a:t>
            </a:r>
            <a:r>
              <a:rPr lang="en-US" dirty="0" err="1" smtClean="0"/>
              <a:t>Durchflüssen</a:t>
            </a:r>
            <a:endParaRPr lang="en-US" dirty="0"/>
          </a:p>
          <a:p>
            <a:r>
              <a:rPr lang="en-US" dirty="0" err="1" smtClean="0"/>
              <a:t>Ermittlung</a:t>
            </a:r>
            <a:r>
              <a:rPr lang="en-US" dirty="0" smtClean="0"/>
              <a:t> des </a:t>
            </a:r>
            <a:r>
              <a:rPr lang="en-US" dirty="0" err="1" smtClean="0"/>
              <a:t>Transportes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Quer</a:t>
            </a:r>
            <a:r>
              <a:rPr lang="en-US" dirty="0" smtClean="0"/>
              <a:t>- und </a:t>
            </a:r>
            <a:r>
              <a:rPr lang="en-US" dirty="0" err="1" smtClean="0"/>
              <a:t>Tiefenprofil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Messmethodik</a:t>
            </a:r>
            <a:r>
              <a:rPr lang="en-US" dirty="0" smtClean="0"/>
              <a:t>: BOKU, </a:t>
            </a:r>
            <a:r>
              <a:rPr lang="en-US" dirty="0" err="1" smtClean="0"/>
              <a:t>Messunterstützung</a:t>
            </a:r>
            <a:r>
              <a:rPr lang="en-US" dirty="0" smtClean="0"/>
              <a:t>: </a:t>
            </a:r>
            <a:r>
              <a:rPr lang="en-US" dirty="0" err="1" smtClean="0"/>
              <a:t>viaDonau</a:t>
            </a:r>
            <a:endParaRPr lang="en-US" dirty="0" smtClean="0"/>
          </a:p>
          <a:p>
            <a:r>
              <a:rPr lang="en-US" dirty="0" err="1" smtClean="0"/>
              <a:t>Auftraggeber</a:t>
            </a:r>
            <a:r>
              <a:rPr lang="en-US" dirty="0" smtClean="0"/>
              <a:t>: BMLFUW, NÖ, OÖ, Wien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07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Messmethodik</a:t>
            </a:r>
            <a:r>
              <a:rPr lang="de-AT" smtClean="0"/>
              <a:t/>
            </a:r>
            <a:br>
              <a:rPr lang="de-AT" smtClean="0"/>
            </a:b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5" name="Grafik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3" t="384" r="49083"/>
          <a:stretch/>
        </p:blipFill>
        <p:spPr bwMode="auto">
          <a:xfrm>
            <a:off x="572400" y="2310929"/>
            <a:ext cx="2258059" cy="392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1464" y="4815238"/>
            <a:ext cx="3240000" cy="1423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63" y="2310929"/>
            <a:ext cx="3240000" cy="24613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63"/>
          <a:stretch/>
        </p:blipFill>
        <p:spPr>
          <a:xfrm>
            <a:off x="2896690" y="2310929"/>
            <a:ext cx="2364363" cy="392803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884160" y="6053863"/>
            <a:ext cx="2687303" cy="184666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r"/>
            <a:r>
              <a:rPr lang="de-DE" sz="600">
                <a:solidFill>
                  <a:schemeClr val="tx1">
                    <a:lumMod val="85000"/>
                    <a:lumOff val="15000"/>
                  </a:schemeClr>
                </a:solidFill>
              </a:rPr>
              <a:t>© </a:t>
            </a:r>
            <a:r>
              <a:rPr lang="de-DE" sz="6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Boku/M. Liedermann</a:t>
            </a:r>
            <a:endParaRPr lang="de-AT" sz="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556551" y="2349104"/>
            <a:ext cx="8031479" cy="39425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1388467" y="2349104"/>
            <a:ext cx="6167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mtClean="0"/>
              <a:t>Schematische Darstellung Probenahmenverteilung</a:t>
            </a:r>
            <a:endParaRPr lang="de-AT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" y="2718436"/>
            <a:ext cx="7740000" cy="35198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</p:spPr>
        <p:txBody>
          <a:bodyPr>
            <a:normAutofit/>
          </a:bodyPr>
          <a:lstStyle/>
          <a:p>
            <a:r>
              <a:rPr lang="de-AT" smtClean="0"/>
              <a:t>Probenahme: Tiefenverteilung </a:t>
            </a:r>
            <a:r>
              <a:rPr lang="de-AT" dirty="0" smtClean="0"/>
              <a:t>&amp; Breitenvarianz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533401" y="6086374"/>
            <a:ext cx="929640" cy="180000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AT" sz="900" i="1" smtClean="0"/>
              <a:t>Quelle: nach BOKU </a:t>
            </a:r>
            <a:endParaRPr lang="de-AT" sz="900" i="1" dirty="0" smtClean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7096923" y="3262996"/>
            <a:ext cx="0" cy="468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6508912" y="2924443"/>
            <a:ext cx="111761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AT" sz="800" smtClean="0"/>
              <a:t>Studie Uni Wien* </a:t>
            </a:r>
            <a:br>
              <a:rPr lang="de-AT" sz="800" smtClean="0"/>
            </a:br>
            <a:r>
              <a:rPr lang="de-AT" sz="800" smtClean="0"/>
              <a:t>2014</a:t>
            </a:r>
            <a:endParaRPr lang="de-AT" sz="800"/>
          </a:p>
        </p:txBody>
      </p:sp>
      <p:sp>
        <p:nvSpPr>
          <p:cNvPr id="14" name="Rechteck 13"/>
          <p:cNvSpPr/>
          <p:nvPr/>
        </p:nvSpPr>
        <p:spPr>
          <a:xfrm>
            <a:off x="579121" y="6215438"/>
            <a:ext cx="7920000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extplatzhalter 3"/>
          <p:cNvSpPr txBox="1">
            <a:spLocks/>
          </p:cNvSpPr>
          <p:nvPr/>
        </p:nvSpPr>
        <p:spPr>
          <a:xfrm>
            <a:off x="533400" y="6309320"/>
            <a:ext cx="7714488" cy="18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4000" indent="-324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000" indent="-288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04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00" cap="small" smtClean="0"/>
              <a:t>*Lechner</a:t>
            </a:r>
            <a:r>
              <a:rPr lang="en-US" sz="600" cap="small"/>
              <a:t>, A. &amp; Keckeis, H. (2014)</a:t>
            </a:r>
            <a:r>
              <a:rPr lang="en-US" sz="600"/>
              <a:t>: The Danube so colorful: A potpourri of plastic litter outnumbers fish larvae in Europe’s second largest river. </a:t>
            </a:r>
            <a:r>
              <a:rPr lang="de-AT" sz="600"/>
              <a:t>Environmental Pollution 188 (2014): 177–181.</a:t>
            </a:r>
          </a:p>
        </p:txBody>
      </p:sp>
    </p:spTree>
    <p:extLst>
      <p:ext uri="{BB962C8B-B14F-4D97-AF65-F5344CB8AC3E}">
        <p14:creationId xmlns:p14="http://schemas.microsoft.com/office/powerpoint/2010/main" val="35550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</p:spPr>
        <p:txBody>
          <a:bodyPr/>
          <a:lstStyle/>
          <a:p>
            <a:r>
              <a:rPr lang="de-AT" smtClean="0"/>
              <a:t>Messergebnisse Donau</a:t>
            </a:r>
            <a:br>
              <a:rPr lang="de-AT" smtClean="0"/>
            </a:b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8800"/>
            <a:ext cx="8229599" cy="4316931"/>
          </a:xfrm>
        </p:spPr>
        <p:txBody>
          <a:bodyPr>
            <a:normAutofit/>
          </a:bodyPr>
          <a:lstStyle/>
          <a:p>
            <a:r>
              <a:rPr lang="de-AT" dirty="0" smtClean="0"/>
              <a:t>Je </a:t>
            </a:r>
            <a:r>
              <a:rPr lang="de-AT" dirty="0"/>
              <a:t>nach Wasserstand beträgt der Transport </a:t>
            </a:r>
            <a:r>
              <a:rPr lang="de-AT" dirty="0" smtClean="0"/>
              <a:t>von Gesamtplastik im </a:t>
            </a:r>
            <a:r>
              <a:rPr lang="de-AT" dirty="0"/>
              <a:t>Durchschnitt zwischen </a:t>
            </a:r>
            <a:r>
              <a:rPr lang="de-AT" dirty="0" smtClean="0"/>
              <a:t>25 </a:t>
            </a:r>
            <a:r>
              <a:rPr lang="de-AT" dirty="0"/>
              <a:t>und </a:t>
            </a:r>
            <a:r>
              <a:rPr lang="de-AT" dirty="0" smtClean="0"/>
              <a:t>145 </a:t>
            </a:r>
            <a:r>
              <a:rPr lang="de-AT" dirty="0"/>
              <a:t>kg pro Tag </a:t>
            </a:r>
            <a:r>
              <a:rPr lang="de-AT" dirty="0" smtClean="0"/>
              <a:t>(größer 0,5 mm)</a:t>
            </a:r>
            <a:endParaRPr lang="de-AT" dirty="0"/>
          </a:p>
          <a:p>
            <a:r>
              <a:rPr lang="de-AT" dirty="0" smtClean="0"/>
              <a:t>Jahresfracht in Hainburg im Durchschnitt ca. 40 </a:t>
            </a:r>
            <a:r>
              <a:rPr lang="de-AT" smtClean="0"/>
              <a:t>Tonnen </a:t>
            </a:r>
          </a:p>
          <a:p>
            <a:endParaRPr lang="de-AT" dirty="0"/>
          </a:p>
          <a:p>
            <a:pPr marL="0" indent="0">
              <a:buNone/>
            </a:pPr>
            <a:r>
              <a:rPr lang="de-AT" dirty="0" smtClean="0"/>
              <a:t>Anteil der Fraktionen in Hainburg</a:t>
            </a:r>
          </a:p>
          <a:p>
            <a:r>
              <a:rPr lang="de-AT" smtClean="0"/>
              <a:t>10 % </a:t>
            </a:r>
            <a:r>
              <a:rPr lang="de-AT" dirty="0" smtClean="0"/>
              <a:t>Pellets</a:t>
            </a:r>
          </a:p>
          <a:p>
            <a:r>
              <a:rPr lang="de-AT" smtClean="0"/>
              <a:t>3 % </a:t>
            </a:r>
            <a:r>
              <a:rPr lang="de-AT" dirty="0" err="1" smtClean="0"/>
              <a:t>Flakes</a:t>
            </a:r>
            <a:endParaRPr lang="de-AT" dirty="0" smtClean="0"/>
          </a:p>
          <a:p>
            <a:r>
              <a:rPr lang="de-AT" smtClean="0"/>
              <a:t>87 % Fragmente</a:t>
            </a:r>
            <a:r>
              <a:rPr lang="de-AT" dirty="0" smtClean="0"/>
              <a:t>, Folien</a:t>
            </a:r>
            <a:r>
              <a:rPr lang="de-AT" smtClean="0"/>
              <a:t>, Fasern, </a:t>
            </a:r>
            <a:br>
              <a:rPr lang="de-AT" smtClean="0"/>
            </a:br>
            <a:r>
              <a:rPr lang="de-AT" smtClean="0"/>
              <a:t>geschäumter Kunststoff</a:t>
            </a:r>
            <a:endParaRPr lang="de-AT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4108938915"/>
              </p:ext>
            </p:extLst>
          </p:nvPr>
        </p:nvGraphicFramePr>
        <p:xfrm>
          <a:off x="5133975" y="3819057"/>
          <a:ext cx="3683000" cy="2556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82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57200" y="1043999"/>
            <a:ext cx="8229600" cy="114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27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Unterschiedliche Fraktionen</a:t>
            </a:r>
            <a:endParaRPr lang="de-DE" sz="27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63880" y="1889760"/>
            <a:ext cx="7879080" cy="4485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36" name="Gruppieren 35"/>
          <p:cNvGrpSpPr>
            <a:grpSpLocks noChangeAspect="1"/>
          </p:cNvGrpSpPr>
          <p:nvPr/>
        </p:nvGrpSpPr>
        <p:grpSpPr>
          <a:xfrm>
            <a:off x="1250440" y="1983892"/>
            <a:ext cx="6972047" cy="4288857"/>
            <a:chOff x="515389" y="917937"/>
            <a:chExt cx="9036917" cy="5559063"/>
          </a:xfrm>
        </p:grpSpPr>
        <p:sp>
          <p:nvSpPr>
            <p:cNvPr id="37" name="Rechteck 36"/>
            <p:cNvSpPr/>
            <p:nvPr/>
          </p:nvSpPr>
          <p:spPr>
            <a:xfrm>
              <a:off x="515389" y="917937"/>
              <a:ext cx="8296102" cy="55590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38" name="Picture 2" descr="G:\Intern\Messungen\Ergebnisse Donauplastik 20141113\1410 08124_KA\1410 08124-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711" y="975087"/>
              <a:ext cx="7200000" cy="54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Ellipse 5"/>
            <p:cNvSpPr/>
            <p:nvPr/>
          </p:nvSpPr>
          <p:spPr>
            <a:xfrm>
              <a:off x="638174" y="917937"/>
              <a:ext cx="7839075" cy="5559063"/>
            </a:xfrm>
            <a:custGeom>
              <a:avLst/>
              <a:gdLst>
                <a:gd name="connsiteX0" fmla="*/ 0 w 4631533"/>
                <a:gd name="connsiteY0" fmla="*/ 2246640 h 4493279"/>
                <a:gd name="connsiteX1" fmla="*/ 2315767 w 4631533"/>
                <a:gd name="connsiteY1" fmla="*/ 0 h 4493279"/>
                <a:gd name="connsiteX2" fmla="*/ 4631534 w 4631533"/>
                <a:gd name="connsiteY2" fmla="*/ 2246640 h 4493279"/>
                <a:gd name="connsiteX3" fmla="*/ 2315767 w 4631533"/>
                <a:gd name="connsiteY3" fmla="*/ 4493280 h 4493279"/>
                <a:gd name="connsiteX4" fmla="*/ 0 w 4631533"/>
                <a:gd name="connsiteY4" fmla="*/ 2246640 h 4493279"/>
                <a:gd name="connsiteX0" fmla="*/ 2315767 w 4631534"/>
                <a:gd name="connsiteY0" fmla="*/ 0 h 4493280"/>
                <a:gd name="connsiteX1" fmla="*/ 4631534 w 4631534"/>
                <a:gd name="connsiteY1" fmla="*/ 2246640 h 4493280"/>
                <a:gd name="connsiteX2" fmla="*/ 2315767 w 4631534"/>
                <a:gd name="connsiteY2" fmla="*/ 4493280 h 4493280"/>
                <a:gd name="connsiteX3" fmla="*/ 0 w 4631534"/>
                <a:gd name="connsiteY3" fmla="*/ 2246640 h 4493280"/>
                <a:gd name="connsiteX4" fmla="*/ 2407207 w 4631534"/>
                <a:gd name="connsiteY4" fmla="*/ 91440 h 4493280"/>
                <a:gd name="connsiteX0" fmla="*/ 2315789 w 4631556"/>
                <a:gd name="connsiteY0" fmla="*/ 4808 h 4498088"/>
                <a:gd name="connsiteX1" fmla="*/ 4631556 w 4631556"/>
                <a:gd name="connsiteY1" fmla="*/ 2251448 h 4498088"/>
                <a:gd name="connsiteX2" fmla="*/ 2315789 w 4631556"/>
                <a:gd name="connsiteY2" fmla="*/ 4498088 h 4498088"/>
                <a:gd name="connsiteX3" fmla="*/ 22 w 4631556"/>
                <a:gd name="connsiteY3" fmla="*/ 2251448 h 4498088"/>
                <a:gd name="connsiteX4" fmla="*/ 2283939 w 4631556"/>
                <a:gd name="connsiteY4" fmla="*/ 3781 h 4498088"/>
                <a:gd name="connsiteX0" fmla="*/ 2315797 w 4631564"/>
                <a:gd name="connsiteY0" fmla="*/ 1027 h 4494307"/>
                <a:gd name="connsiteX1" fmla="*/ 4631564 w 4631564"/>
                <a:gd name="connsiteY1" fmla="*/ 2247667 h 4494307"/>
                <a:gd name="connsiteX2" fmla="*/ 2315797 w 4631564"/>
                <a:gd name="connsiteY2" fmla="*/ 4494307 h 4494307"/>
                <a:gd name="connsiteX3" fmla="*/ 30 w 4631564"/>
                <a:gd name="connsiteY3" fmla="*/ 2247667 h 4494307"/>
                <a:gd name="connsiteX4" fmla="*/ 2283947 w 4631564"/>
                <a:gd name="connsiteY4" fmla="*/ 0 h 4494307"/>
                <a:gd name="connsiteX0" fmla="*/ 2315797 w 4631564"/>
                <a:gd name="connsiteY0" fmla="*/ 169792 h 4663072"/>
                <a:gd name="connsiteX1" fmla="*/ 4631564 w 4631564"/>
                <a:gd name="connsiteY1" fmla="*/ 2416432 h 4663072"/>
                <a:gd name="connsiteX2" fmla="*/ 2315797 w 4631564"/>
                <a:gd name="connsiteY2" fmla="*/ 4663072 h 4663072"/>
                <a:gd name="connsiteX3" fmla="*/ 30 w 4631564"/>
                <a:gd name="connsiteY3" fmla="*/ 2416432 h 4663072"/>
                <a:gd name="connsiteX4" fmla="*/ 2283947 w 4631564"/>
                <a:gd name="connsiteY4" fmla="*/ 168765 h 4663072"/>
                <a:gd name="connsiteX5" fmla="*/ 2268507 w 4631564"/>
                <a:gd name="connsiteY5" fmla="*/ 160913 h 4663072"/>
                <a:gd name="connsiteX0" fmla="*/ 2323072 w 4638839"/>
                <a:gd name="connsiteY0" fmla="*/ 133174 h 4626454"/>
                <a:gd name="connsiteX1" fmla="*/ 4638839 w 4638839"/>
                <a:gd name="connsiteY1" fmla="*/ 2379814 h 4626454"/>
                <a:gd name="connsiteX2" fmla="*/ 2323072 w 4638839"/>
                <a:gd name="connsiteY2" fmla="*/ 4626454 h 4626454"/>
                <a:gd name="connsiteX3" fmla="*/ 7305 w 4638839"/>
                <a:gd name="connsiteY3" fmla="*/ 2379814 h 4626454"/>
                <a:gd name="connsiteX4" fmla="*/ 1921352 w 4638839"/>
                <a:gd name="connsiteY4" fmla="*/ 183518 h 4626454"/>
                <a:gd name="connsiteX5" fmla="*/ 2275782 w 4638839"/>
                <a:gd name="connsiteY5" fmla="*/ 124295 h 4626454"/>
                <a:gd name="connsiteX0" fmla="*/ 2318785 w 5528405"/>
                <a:gd name="connsiteY0" fmla="*/ 133174 h 4626454"/>
                <a:gd name="connsiteX1" fmla="*/ 4634552 w 5528405"/>
                <a:gd name="connsiteY1" fmla="*/ 2379814 h 4626454"/>
                <a:gd name="connsiteX2" fmla="*/ 2318785 w 5528405"/>
                <a:gd name="connsiteY2" fmla="*/ 4626454 h 4626454"/>
                <a:gd name="connsiteX3" fmla="*/ 3018 w 5528405"/>
                <a:gd name="connsiteY3" fmla="*/ 2379814 h 4626454"/>
                <a:gd name="connsiteX4" fmla="*/ 1917065 w 5528405"/>
                <a:gd name="connsiteY4" fmla="*/ 183518 h 4626454"/>
                <a:gd name="connsiteX5" fmla="*/ 5528403 w 5528405"/>
                <a:gd name="connsiteY5" fmla="*/ 124295 h 4626454"/>
                <a:gd name="connsiteX0" fmla="*/ 2318785 w 5528405"/>
                <a:gd name="connsiteY0" fmla="*/ 133174 h 4626454"/>
                <a:gd name="connsiteX1" fmla="*/ 4634552 w 5528405"/>
                <a:gd name="connsiteY1" fmla="*/ 2379814 h 4626454"/>
                <a:gd name="connsiteX2" fmla="*/ 2318785 w 5528405"/>
                <a:gd name="connsiteY2" fmla="*/ 4626454 h 4626454"/>
                <a:gd name="connsiteX3" fmla="*/ 3018 w 5528405"/>
                <a:gd name="connsiteY3" fmla="*/ 2379814 h 4626454"/>
                <a:gd name="connsiteX4" fmla="*/ 1917065 w 5528405"/>
                <a:gd name="connsiteY4" fmla="*/ 183518 h 4626454"/>
                <a:gd name="connsiteX5" fmla="*/ 5528403 w 5528405"/>
                <a:gd name="connsiteY5" fmla="*/ 124295 h 4626454"/>
                <a:gd name="connsiteX0" fmla="*/ 2318793 w 5548961"/>
                <a:gd name="connsiteY0" fmla="*/ 154320 h 4647600"/>
                <a:gd name="connsiteX1" fmla="*/ 4634560 w 5548961"/>
                <a:gd name="connsiteY1" fmla="*/ 2400960 h 4647600"/>
                <a:gd name="connsiteX2" fmla="*/ 2318793 w 5548961"/>
                <a:gd name="connsiteY2" fmla="*/ 4647600 h 4647600"/>
                <a:gd name="connsiteX3" fmla="*/ 3026 w 5548961"/>
                <a:gd name="connsiteY3" fmla="*/ 2400960 h 4647600"/>
                <a:gd name="connsiteX4" fmla="*/ 1917073 w 5548961"/>
                <a:gd name="connsiteY4" fmla="*/ 204664 h 4647600"/>
                <a:gd name="connsiteX5" fmla="*/ 5548959 w 5548961"/>
                <a:gd name="connsiteY5" fmla="*/ 94070 h 4647600"/>
                <a:gd name="connsiteX0" fmla="*/ 2318793 w 5548961"/>
                <a:gd name="connsiteY0" fmla="*/ 154320 h 4647600"/>
                <a:gd name="connsiteX1" fmla="*/ 4634560 w 5548961"/>
                <a:gd name="connsiteY1" fmla="*/ 2400960 h 4647600"/>
                <a:gd name="connsiteX2" fmla="*/ 2318793 w 5548961"/>
                <a:gd name="connsiteY2" fmla="*/ 4647600 h 4647600"/>
                <a:gd name="connsiteX3" fmla="*/ 3026 w 5548961"/>
                <a:gd name="connsiteY3" fmla="*/ 2400960 h 4647600"/>
                <a:gd name="connsiteX4" fmla="*/ 1917073 w 5548961"/>
                <a:gd name="connsiteY4" fmla="*/ 204664 h 4647600"/>
                <a:gd name="connsiteX5" fmla="*/ 5548959 w 5548961"/>
                <a:gd name="connsiteY5" fmla="*/ 94070 h 4647600"/>
                <a:gd name="connsiteX0" fmla="*/ 2318793 w 5548961"/>
                <a:gd name="connsiteY0" fmla="*/ 154320 h 4647600"/>
                <a:gd name="connsiteX1" fmla="*/ 4634560 w 5548961"/>
                <a:gd name="connsiteY1" fmla="*/ 2400960 h 4647600"/>
                <a:gd name="connsiteX2" fmla="*/ 2318793 w 5548961"/>
                <a:gd name="connsiteY2" fmla="*/ 4647600 h 4647600"/>
                <a:gd name="connsiteX3" fmla="*/ 3026 w 5548961"/>
                <a:gd name="connsiteY3" fmla="*/ 2400960 h 4647600"/>
                <a:gd name="connsiteX4" fmla="*/ 1917073 w 5548961"/>
                <a:gd name="connsiteY4" fmla="*/ 204664 h 4647600"/>
                <a:gd name="connsiteX5" fmla="*/ 5548959 w 5548961"/>
                <a:gd name="connsiteY5" fmla="*/ 94070 h 4647600"/>
                <a:gd name="connsiteX0" fmla="*/ 2318793 w 5823960"/>
                <a:gd name="connsiteY0" fmla="*/ 154320 h 4647600"/>
                <a:gd name="connsiteX1" fmla="*/ 4634560 w 5823960"/>
                <a:gd name="connsiteY1" fmla="*/ 2400960 h 4647600"/>
                <a:gd name="connsiteX2" fmla="*/ 2318793 w 5823960"/>
                <a:gd name="connsiteY2" fmla="*/ 4647600 h 4647600"/>
                <a:gd name="connsiteX3" fmla="*/ 3026 w 5823960"/>
                <a:gd name="connsiteY3" fmla="*/ 2400960 h 4647600"/>
                <a:gd name="connsiteX4" fmla="*/ 1917073 w 5823960"/>
                <a:gd name="connsiteY4" fmla="*/ 204664 h 4647600"/>
                <a:gd name="connsiteX5" fmla="*/ 5548959 w 5823960"/>
                <a:gd name="connsiteY5" fmla="*/ 94070 h 4647600"/>
                <a:gd name="connsiteX6" fmla="*/ 5569507 w 5823960"/>
                <a:gd name="connsiteY6" fmla="*/ 83796 h 4647600"/>
                <a:gd name="connsiteX0" fmla="*/ 2318793 w 5957285"/>
                <a:gd name="connsiteY0" fmla="*/ 154320 h 4647600"/>
                <a:gd name="connsiteX1" fmla="*/ 4634560 w 5957285"/>
                <a:gd name="connsiteY1" fmla="*/ 2400960 h 4647600"/>
                <a:gd name="connsiteX2" fmla="*/ 2318793 w 5957285"/>
                <a:gd name="connsiteY2" fmla="*/ 4647600 h 4647600"/>
                <a:gd name="connsiteX3" fmla="*/ 3026 w 5957285"/>
                <a:gd name="connsiteY3" fmla="*/ 2400960 h 4647600"/>
                <a:gd name="connsiteX4" fmla="*/ 1917073 w 5957285"/>
                <a:gd name="connsiteY4" fmla="*/ 204664 h 4647600"/>
                <a:gd name="connsiteX5" fmla="*/ 5548959 w 5957285"/>
                <a:gd name="connsiteY5" fmla="*/ 94070 h 4647600"/>
                <a:gd name="connsiteX6" fmla="*/ 5908554 w 5957285"/>
                <a:gd name="connsiteY6" fmla="*/ 4614700 h 4647600"/>
                <a:gd name="connsiteX0" fmla="*/ 2318793 w 5957285"/>
                <a:gd name="connsiteY0" fmla="*/ 154320 h 4949561"/>
                <a:gd name="connsiteX1" fmla="*/ 4634560 w 5957285"/>
                <a:gd name="connsiteY1" fmla="*/ 2400960 h 4949561"/>
                <a:gd name="connsiteX2" fmla="*/ 2318793 w 5957285"/>
                <a:gd name="connsiteY2" fmla="*/ 4647600 h 4949561"/>
                <a:gd name="connsiteX3" fmla="*/ 3026 w 5957285"/>
                <a:gd name="connsiteY3" fmla="*/ 2400960 h 4949561"/>
                <a:gd name="connsiteX4" fmla="*/ 1917073 w 5957285"/>
                <a:gd name="connsiteY4" fmla="*/ 204664 h 4949561"/>
                <a:gd name="connsiteX5" fmla="*/ 5548959 w 5957285"/>
                <a:gd name="connsiteY5" fmla="*/ 94070 h 4949561"/>
                <a:gd name="connsiteX6" fmla="*/ 5908554 w 5957285"/>
                <a:gd name="connsiteY6" fmla="*/ 4614700 h 4949561"/>
                <a:gd name="connsiteX7" fmla="*/ 5898279 w 5957285"/>
                <a:gd name="connsiteY7" fmla="*/ 4614700 h 4949561"/>
                <a:gd name="connsiteX0" fmla="*/ 4136406 w 7774898"/>
                <a:gd name="connsiteY0" fmla="*/ 154320 h 4944315"/>
                <a:gd name="connsiteX1" fmla="*/ 6452173 w 7774898"/>
                <a:gd name="connsiteY1" fmla="*/ 2400960 h 4944315"/>
                <a:gd name="connsiteX2" fmla="*/ 4136406 w 7774898"/>
                <a:gd name="connsiteY2" fmla="*/ 4647600 h 4944315"/>
                <a:gd name="connsiteX3" fmla="*/ 1820639 w 7774898"/>
                <a:gd name="connsiteY3" fmla="*/ 2400960 h 4944315"/>
                <a:gd name="connsiteX4" fmla="*/ 3734686 w 7774898"/>
                <a:gd name="connsiteY4" fmla="*/ 204664 h 4944315"/>
                <a:gd name="connsiteX5" fmla="*/ 7366572 w 7774898"/>
                <a:gd name="connsiteY5" fmla="*/ 94070 h 4944315"/>
                <a:gd name="connsiteX6" fmla="*/ 7726167 w 7774898"/>
                <a:gd name="connsiteY6" fmla="*/ 4614700 h 4944315"/>
                <a:gd name="connsiteX7" fmla="*/ 0 w 7774898"/>
                <a:gd name="connsiteY7" fmla="*/ 4594152 h 4944315"/>
                <a:gd name="connsiteX0" fmla="*/ 4705773 w 8344265"/>
                <a:gd name="connsiteY0" fmla="*/ 154320 h 4944315"/>
                <a:gd name="connsiteX1" fmla="*/ 7021540 w 8344265"/>
                <a:gd name="connsiteY1" fmla="*/ 2400960 h 4944315"/>
                <a:gd name="connsiteX2" fmla="*/ 4705773 w 8344265"/>
                <a:gd name="connsiteY2" fmla="*/ 4647600 h 4944315"/>
                <a:gd name="connsiteX3" fmla="*/ 2390006 w 8344265"/>
                <a:gd name="connsiteY3" fmla="*/ 2400960 h 4944315"/>
                <a:gd name="connsiteX4" fmla="*/ 4304053 w 8344265"/>
                <a:gd name="connsiteY4" fmla="*/ 204664 h 4944315"/>
                <a:gd name="connsiteX5" fmla="*/ 7935939 w 8344265"/>
                <a:gd name="connsiteY5" fmla="*/ 94070 h 4944315"/>
                <a:gd name="connsiteX6" fmla="*/ 8295534 w 8344265"/>
                <a:gd name="connsiteY6" fmla="*/ 4614700 h 4944315"/>
                <a:gd name="connsiteX7" fmla="*/ 569367 w 8344265"/>
                <a:gd name="connsiteY7" fmla="*/ 4594152 h 4944315"/>
                <a:gd name="connsiteX8" fmla="*/ 579642 w 8344265"/>
                <a:gd name="connsiteY8" fmla="*/ 4573603 h 4944315"/>
                <a:gd name="connsiteX0" fmla="*/ 4722077 w 8360569"/>
                <a:gd name="connsiteY0" fmla="*/ 173265 h 4963260"/>
                <a:gd name="connsiteX1" fmla="*/ 7037844 w 8360569"/>
                <a:gd name="connsiteY1" fmla="*/ 2419905 h 4963260"/>
                <a:gd name="connsiteX2" fmla="*/ 4722077 w 8360569"/>
                <a:gd name="connsiteY2" fmla="*/ 4666545 h 4963260"/>
                <a:gd name="connsiteX3" fmla="*/ 2406310 w 8360569"/>
                <a:gd name="connsiteY3" fmla="*/ 2419905 h 4963260"/>
                <a:gd name="connsiteX4" fmla="*/ 4320357 w 8360569"/>
                <a:gd name="connsiteY4" fmla="*/ 223609 h 4963260"/>
                <a:gd name="connsiteX5" fmla="*/ 7952243 w 8360569"/>
                <a:gd name="connsiteY5" fmla="*/ 113015 h 4963260"/>
                <a:gd name="connsiteX6" fmla="*/ 8311838 w 8360569"/>
                <a:gd name="connsiteY6" fmla="*/ 4633645 h 4963260"/>
                <a:gd name="connsiteX7" fmla="*/ 585671 w 8360569"/>
                <a:gd name="connsiteY7" fmla="*/ 4613097 h 4963260"/>
                <a:gd name="connsiteX8" fmla="*/ 534301 w 8360569"/>
                <a:gd name="connsiteY8" fmla="*/ 0 h 4963260"/>
                <a:gd name="connsiteX0" fmla="*/ 4722077 w 8360569"/>
                <a:gd name="connsiteY0" fmla="*/ 520932 h 5310927"/>
                <a:gd name="connsiteX1" fmla="*/ 7037844 w 8360569"/>
                <a:gd name="connsiteY1" fmla="*/ 2767572 h 5310927"/>
                <a:gd name="connsiteX2" fmla="*/ 4722077 w 8360569"/>
                <a:gd name="connsiteY2" fmla="*/ 5014212 h 5310927"/>
                <a:gd name="connsiteX3" fmla="*/ 2406310 w 8360569"/>
                <a:gd name="connsiteY3" fmla="*/ 2767572 h 5310927"/>
                <a:gd name="connsiteX4" fmla="*/ 4320357 w 8360569"/>
                <a:gd name="connsiteY4" fmla="*/ 571276 h 5310927"/>
                <a:gd name="connsiteX5" fmla="*/ 7952243 w 8360569"/>
                <a:gd name="connsiteY5" fmla="*/ 460682 h 5310927"/>
                <a:gd name="connsiteX6" fmla="*/ 8311838 w 8360569"/>
                <a:gd name="connsiteY6" fmla="*/ 4981312 h 5310927"/>
                <a:gd name="connsiteX7" fmla="*/ 585671 w 8360569"/>
                <a:gd name="connsiteY7" fmla="*/ 4960764 h 5310927"/>
                <a:gd name="connsiteX8" fmla="*/ 534301 w 8360569"/>
                <a:gd name="connsiteY8" fmla="*/ 347667 h 5310927"/>
                <a:gd name="connsiteX9" fmla="*/ 513753 w 8360569"/>
                <a:gd name="connsiteY9" fmla="*/ 327119 h 5310927"/>
                <a:gd name="connsiteX0" fmla="*/ 4722077 w 8360569"/>
                <a:gd name="connsiteY0" fmla="*/ 465602 h 5255597"/>
                <a:gd name="connsiteX1" fmla="*/ 7037844 w 8360569"/>
                <a:gd name="connsiteY1" fmla="*/ 2712242 h 5255597"/>
                <a:gd name="connsiteX2" fmla="*/ 4722077 w 8360569"/>
                <a:gd name="connsiteY2" fmla="*/ 4958882 h 5255597"/>
                <a:gd name="connsiteX3" fmla="*/ 2406310 w 8360569"/>
                <a:gd name="connsiteY3" fmla="*/ 2712242 h 5255597"/>
                <a:gd name="connsiteX4" fmla="*/ 4320357 w 8360569"/>
                <a:gd name="connsiteY4" fmla="*/ 515946 h 5255597"/>
                <a:gd name="connsiteX5" fmla="*/ 7952243 w 8360569"/>
                <a:gd name="connsiteY5" fmla="*/ 405352 h 5255597"/>
                <a:gd name="connsiteX6" fmla="*/ 8311838 w 8360569"/>
                <a:gd name="connsiteY6" fmla="*/ 4925982 h 5255597"/>
                <a:gd name="connsiteX7" fmla="*/ 585671 w 8360569"/>
                <a:gd name="connsiteY7" fmla="*/ 4905434 h 5255597"/>
                <a:gd name="connsiteX8" fmla="*/ 534301 w 8360569"/>
                <a:gd name="connsiteY8" fmla="*/ 292337 h 5255597"/>
                <a:gd name="connsiteX9" fmla="*/ 4315192 w 8360569"/>
                <a:gd name="connsiteY9" fmla="*/ 518369 h 5255597"/>
                <a:gd name="connsiteX0" fmla="*/ 4722077 w 8360569"/>
                <a:gd name="connsiteY0" fmla="*/ 495556 h 5285551"/>
                <a:gd name="connsiteX1" fmla="*/ 7037844 w 8360569"/>
                <a:gd name="connsiteY1" fmla="*/ 2742196 h 5285551"/>
                <a:gd name="connsiteX2" fmla="*/ 4722077 w 8360569"/>
                <a:gd name="connsiteY2" fmla="*/ 4988836 h 5285551"/>
                <a:gd name="connsiteX3" fmla="*/ 2406310 w 8360569"/>
                <a:gd name="connsiteY3" fmla="*/ 2742196 h 5285551"/>
                <a:gd name="connsiteX4" fmla="*/ 4320357 w 8360569"/>
                <a:gd name="connsiteY4" fmla="*/ 545900 h 5285551"/>
                <a:gd name="connsiteX5" fmla="*/ 7952243 w 8360569"/>
                <a:gd name="connsiteY5" fmla="*/ 435306 h 5285551"/>
                <a:gd name="connsiteX6" fmla="*/ 8311838 w 8360569"/>
                <a:gd name="connsiteY6" fmla="*/ 4955936 h 5285551"/>
                <a:gd name="connsiteX7" fmla="*/ 585671 w 8360569"/>
                <a:gd name="connsiteY7" fmla="*/ 4935388 h 5285551"/>
                <a:gd name="connsiteX8" fmla="*/ 534301 w 8360569"/>
                <a:gd name="connsiteY8" fmla="*/ 322291 h 5285551"/>
                <a:gd name="connsiteX9" fmla="*/ 4561772 w 8360569"/>
                <a:gd name="connsiteY9" fmla="*/ 404485 h 5285551"/>
                <a:gd name="connsiteX0" fmla="*/ 4722077 w 8360569"/>
                <a:gd name="connsiteY0" fmla="*/ 495556 h 5285551"/>
                <a:gd name="connsiteX1" fmla="*/ 7037844 w 8360569"/>
                <a:gd name="connsiteY1" fmla="*/ 2742196 h 5285551"/>
                <a:gd name="connsiteX2" fmla="*/ 4722077 w 8360569"/>
                <a:gd name="connsiteY2" fmla="*/ 4988836 h 5285551"/>
                <a:gd name="connsiteX3" fmla="*/ 2406310 w 8360569"/>
                <a:gd name="connsiteY3" fmla="*/ 2742196 h 5285551"/>
                <a:gd name="connsiteX4" fmla="*/ 4556662 w 8360569"/>
                <a:gd name="connsiteY4" fmla="*/ 412336 h 5285551"/>
                <a:gd name="connsiteX5" fmla="*/ 7952243 w 8360569"/>
                <a:gd name="connsiteY5" fmla="*/ 435306 h 5285551"/>
                <a:gd name="connsiteX6" fmla="*/ 8311838 w 8360569"/>
                <a:gd name="connsiteY6" fmla="*/ 4955936 h 5285551"/>
                <a:gd name="connsiteX7" fmla="*/ 585671 w 8360569"/>
                <a:gd name="connsiteY7" fmla="*/ 4935388 h 5285551"/>
                <a:gd name="connsiteX8" fmla="*/ 534301 w 8360569"/>
                <a:gd name="connsiteY8" fmla="*/ 322291 h 5285551"/>
                <a:gd name="connsiteX9" fmla="*/ 4561772 w 8360569"/>
                <a:gd name="connsiteY9" fmla="*/ 404485 h 5285551"/>
                <a:gd name="connsiteX0" fmla="*/ 4516594 w 8360569"/>
                <a:gd name="connsiteY0" fmla="*/ 392814 h 5285551"/>
                <a:gd name="connsiteX1" fmla="*/ 7037844 w 8360569"/>
                <a:gd name="connsiteY1" fmla="*/ 2742196 h 5285551"/>
                <a:gd name="connsiteX2" fmla="*/ 4722077 w 8360569"/>
                <a:gd name="connsiteY2" fmla="*/ 4988836 h 5285551"/>
                <a:gd name="connsiteX3" fmla="*/ 2406310 w 8360569"/>
                <a:gd name="connsiteY3" fmla="*/ 2742196 h 5285551"/>
                <a:gd name="connsiteX4" fmla="*/ 4556662 w 8360569"/>
                <a:gd name="connsiteY4" fmla="*/ 412336 h 5285551"/>
                <a:gd name="connsiteX5" fmla="*/ 7952243 w 8360569"/>
                <a:gd name="connsiteY5" fmla="*/ 435306 h 5285551"/>
                <a:gd name="connsiteX6" fmla="*/ 8311838 w 8360569"/>
                <a:gd name="connsiteY6" fmla="*/ 4955936 h 5285551"/>
                <a:gd name="connsiteX7" fmla="*/ 585671 w 8360569"/>
                <a:gd name="connsiteY7" fmla="*/ 4935388 h 5285551"/>
                <a:gd name="connsiteX8" fmla="*/ 534301 w 8360569"/>
                <a:gd name="connsiteY8" fmla="*/ 322291 h 5285551"/>
                <a:gd name="connsiteX9" fmla="*/ 4561772 w 8360569"/>
                <a:gd name="connsiteY9" fmla="*/ 404485 h 5285551"/>
                <a:gd name="connsiteX0" fmla="*/ 4516594 w 8360569"/>
                <a:gd name="connsiteY0" fmla="*/ 392814 h 5285551"/>
                <a:gd name="connsiteX1" fmla="*/ 7037844 w 8360569"/>
                <a:gd name="connsiteY1" fmla="*/ 2742196 h 5285551"/>
                <a:gd name="connsiteX2" fmla="*/ 4722077 w 8360569"/>
                <a:gd name="connsiteY2" fmla="*/ 4988836 h 5285551"/>
                <a:gd name="connsiteX3" fmla="*/ 2406310 w 8360569"/>
                <a:gd name="connsiteY3" fmla="*/ 2742196 h 5285551"/>
                <a:gd name="connsiteX4" fmla="*/ 4556662 w 8360569"/>
                <a:gd name="connsiteY4" fmla="*/ 412336 h 5285551"/>
                <a:gd name="connsiteX5" fmla="*/ 7952243 w 8360569"/>
                <a:gd name="connsiteY5" fmla="*/ 435306 h 5285551"/>
                <a:gd name="connsiteX6" fmla="*/ 8311838 w 8360569"/>
                <a:gd name="connsiteY6" fmla="*/ 4955936 h 5285551"/>
                <a:gd name="connsiteX7" fmla="*/ 585671 w 8360569"/>
                <a:gd name="connsiteY7" fmla="*/ 4935388 h 5285551"/>
                <a:gd name="connsiteX8" fmla="*/ 534301 w 8360569"/>
                <a:gd name="connsiteY8" fmla="*/ 322291 h 5285551"/>
                <a:gd name="connsiteX9" fmla="*/ 4561772 w 8360569"/>
                <a:gd name="connsiteY9" fmla="*/ 404485 h 5285551"/>
                <a:gd name="connsiteX10" fmla="*/ 4516594 w 8360569"/>
                <a:gd name="connsiteY10" fmla="*/ 392814 h 5285551"/>
                <a:gd name="connsiteX0" fmla="*/ 4516594 w 8360569"/>
                <a:gd name="connsiteY0" fmla="*/ 392814 h 5285551"/>
                <a:gd name="connsiteX1" fmla="*/ 7037844 w 8360569"/>
                <a:gd name="connsiteY1" fmla="*/ 2742196 h 5285551"/>
                <a:gd name="connsiteX2" fmla="*/ 4722077 w 8360569"/>
                <a:gd name="connsiteY2" fmla="*/ 4988836 h 5285551"/>
                <a:gd name="connsiteX3" fmla="*/ 2406310 w 8360569"/>
                <a:gd name="connsiteY3" fmla="*/ 2742196 h 5285551"/>
                <a:gd name="connsiteX4" fmla="*/ 4556662 w 8360569"/>
                <a:gd name="connsiteY4" fmla="*/ 412336 h 5285551"/>
                <a:gd name="connsiteX5" fmla="*/ 7952243 w 8360569"/>
                <a:gd name="connsiteY5" fmla="*/ 435306 h 5285551"/>
                <a:gd name="connsiteX6" fmla="*/ 8311838 w 8360569"/>
                <a:gd name="connsiteY6" fmla="*/ 4955936 h 5285551"/>
                <a:gd name="connsiteX7" fmla="*/ 585671 w 8360569"/>
                <a:gd name="connsiteY7" fmla="*/ 4935388 h 5285551"/>
                <a:gd name="connsiteX8" fmla="*/ 534301 w 8360569"/>
                <a:gd name="connsiteY8" fmla="*/ 322291 h 5285551"/>
                <a:gd name="connsiteX9" fmla="*/ 4561772 w 8360569"/>
                <a:gd name="connsiteY9" fmla="*/ 404485 h 5285551"/>
                <a:gd name="connsiteX10" fmla="*/ 4516594 w 8360569"/>
                <a:gd name="connsiteY10" fmla="*/ 392814 h 5285551"/>
                <a:gd name="connsiteX0" fmla="*/ 4516594 w 8360569"/>
                <a:gd name="connsiteY0" fmla="*/ 441733 h 5334470"/>
                <a:gd name="connsiteX1" fmla="*/ 7037844 w 8360569"/>
                <a:gd name="connsiteY1" fmla="*/ 2791115 h 5334470"/>
                <a:gd name="connsiteX2" fmla="*/ 4722077 w 8360569"/>
                <a:gd name="connsiteY2" fmla="*/ 5037755 h 5334470"/>
                <a:gd name="connsiteX3" fmla="*/ 2406310 w 8360569"/>
                <a:gd name="connsiteY3" fmla="*/ 2791115 h 5334470"/>
                <a:gd name="connsiteX4" fmla="*/ 4556662 w 8360569"/>
                <a:gd name="connsiteY4" fmla="*/ 461255 h 5334470"/>
                <a:gd name="connsiteX5" fmla="*/ 7952243 w 8360569"/>
                <a:gd name="connsiteY5" fmla="*/ 484225 h 5334470"/>
                <a:gd name="connsiteX6" fmla="*/ 8311838 w 8360569"/>
                <a:gd name="connsiteY6" fmla="*/ 5004855 h 5334470"/>
                <a:gd name="connsiteX7" fmla="*/ 585671 w 8360569"/>
                <a:gd name="connsiteY7" fmla="*/ 4984307 h 5334470"/>
                <a:gd name="connsiteX8" fmla="*/ 534301 w 8360569"/>
                <a:gd name="connsiteY8" fmla="*/ 371210 h 5334470"/>
                <a:gd name="connsiteX9" fmla="*/ 4426041 w 8360569"/>
                <a:gd name="connsiteY9" fmla="*/ 267667 h 5334470"/>
                <a:gd name="connsiteX10" fmla="*/ 4516594 w 8360569"/>
                <a:gd name="connsiteY10" fmla="*/ 441733 h 5334470"/>
                <a:gd name="connsiteX0" fmla="*/ 4516594 w 8360569"/>
                <a:gd name="connsiteY0" fmla="*/ 441733 h 5334470"/>
                <a:gd name="connsiteX1" fmla="*/ 7037844 w 8360569"/>
                <a:gd name="connsiteY1" fmla="*/ 2791115 h 5334470"/>
                <a:gd name="connsiteX2" fmla="*/ 4722077 w 8360569"/>
                <a:gd name="connsiteY2" fmla="*/ 5037755 h 5334470"/>
                <a:gd name="connsiteX3" fmla="*/ 2406310 w 8360569"/>
                <a:gd name="connsiteY3" fmla="*/ 2791115 h 5334470"/>
                <a:gd name="connsiteX4" fmla="*/ 4556662 w 8360569"/>
                <a:gd name="connsiteY4" fmla="*/ 461255 h 5334470"/>
                <a:gd name="connsiteX5" fmla="*/ 7952243 w 8360569"/>
                <a:gd name="connsiteY5" fmla="*/ 484225 h 5334470"/>
                <a:gd name="connsiteX6" fmla="*/ 8311838 w 8360569"/>
                <a:gd name="connsiteY6" fmla="*/ 5004855 h 5334470"/>
                <a:gd name="connsiteX7" fmla="*/ 585671 w 8360569"/>
                <a:gd name="connsiteY7" fmla="*/ 4984307 h 5334470"/>
                <a:gd name="connsiteX8" fmla="*/ 534301 w 8360569"/>
                <a:gd name="connsiteY8" fmla="*/ 371210 h 5334470"/>
                <a:gd name="connsiteX9" fmla="*/ 4426041 w 8360569"/>
                <a:gd name="connsiteY9" fmla="*/ 267667 h 5334470"/>
                <a:gd name="connsiteX10" fmla="*/ 4516594 w 8360569"/>
                <a:gd name="connsiteY10" fmla="*/ 441733 h 5334470"/>
                <a:gd name="connsiteX0" fmla="*/ 4516594 w 8360569"/>
                <a:gd name="connsiteY0" fmla="*/ 401214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16594 w 8360569"/>
                <a:gd name="connsiteY10" fmla="*/ 401214 h 5293951"/>
                <a:gd name="connsiteX0" fmla="*/ 4516594 w 8360569"/>
                <a:gd name="connsiteY0" fmla="*/ 401214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16594 w 8360569"/>
                <a:gd name="connsiteY10" fmla="*/ 401214 h 5293951"/>
                <a:gd name="connsiteX0" fmla="*/ 4516594 w 8360569"/>
                <a:gd name="connsiteY0" fmla="*/ 401214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16594 w 8360569"/>
                <a:gd name="connsiteY10" fmla="*/ 401214 h 5293951"/>
                <a:gd name="connsiteX0" fmla="*/ 4521357 w 8360569"/>
                <a:gd name="connsiteY0" fmla="*/ 377401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21357 w 8360569"/>
                <a:gd name="connsiteY10" fmla="*/ 377401 h 5293951"/>
                <a:gd name="connsiteX0" fmla="*/ 4521357 w 8360569"/>
                <a:gd name="connsiteY0" fmla="*/ 377401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21357 w 8360569"/>
                <a:gd name="connsiteY10" fmla="*/ 377401 h 5293951"/>
                <a:gd name="connsiteX0" fmla="*/ 4521357 w 8360569"/>
                <a:gd name="connsiteY0" fmla="*/ 377401 h 5293951"/>
                <a:gd name="connsiteX1" fmla="*/ 7037844 w 8360569"/>
                <a:gd name="connsiteY1" fmla="*/ 2750596 h 5293951"/>
                <a:gd name="connsiteX2" fmla="*/ 4722077 w 8360569"/>
                <a:gd name="connsiteY2" fmla="*/ 4997236 h 5293951"/>
                <a:gd name="connsiteX3" fmla="*/ 2406310 w 8360569"/>
                <a:gd name="connsiteY3" fmla="*/ 2750596 h 5293951"/>
                <a:gd name="connsiteX4" fmla="*/ 4556662 w 8360569"/>
                <a:gd name="connsiteY4" fmla="*/ 420736 h 5293951"/>
                <a:gd name="connsiteX5" fmla="*/ 7952243 w 8360569"/>
                <a:gd name="connsiteY5" fmla="*/ 443706 h 5293951"/>
                <a:gd name="connsiteX6" fmla="*/ 8311838 w 8360569"/>
                <a:gd name="connsiteY6" fmla="*/ 4964336 h 5293951"/>
                <a:gd name="connsiteX7" fmla="*/ 585671 w 8360569"/>
                <a:gd name="connsiteY7" fmla="*/ 4943788 h 5293951"/>
                <a:gd name="connsiteX8" fmla="*/ 534301 w 8360569"/>
                <a:gd name="connsiteY8" fmla="*/ 330691 h 5293951"/>
                <a:gd name="connsiteX9" fmla="*/ 4340316 w 8360569"/>
                <a:gd name="connsiteY9" fmla="*/ 377167 h 5293951"/>
                <a:gd name="connsiteX10" fmla="*/ 4521357 w 8360569"/>
                <a:gd name="connsiteY10" fmla="*/ 377401 h 5293951"/>
                <a:gd name="connsiteX0" fmla="*/ 4521357 w 8360569"/>
                <a:gd name="connsiteY0" fmla="*/ 475456 h 5392006"/>
                <a:gd name="connsiteX1" fmla="*/ 7037844 w 8360569"/>
                <a:gd name="connsiteY1" fmla="*/ 2848651 h 5392006"/>
                <a:gd name="connsiteX2" fmla="*/ 4722077 w 8360569"/>
                <a:gd name="connsiteY2" fmla="*/ 5095291 h 5392006"/>
                <a:gd name="connsiteX3" fmla="*/ 2406310 w 8360569"/>
                <a:gd name="connsiteY3" fmla="*/ 2848651 h 5392006"/>
                <a:gd name="connsiteX4" fmla="*/ 4556662 w 8360569"/>
                <a:gd name="connsiteY4" fmla="*/ 518791 h 5392006"/>
                <a:gd name="connsiteX5" fmla="*/ 7952243 w 8360569"/>
                <a:gd name="connsiteY5" fmla="*/ 541761 h 5392006"/>
                <a:gd name="connsiteX6" fmla="*/ 8311838 w 8360569"/>
                <a:gd name="connsiteY6" fmla="*/ 5062391 h 5392006"/>
                <a:gd name="connsiteX7" fmla="*/ 585671 w 8360569"/>
                <a:gd name="connsiteY7" fmla="*/ 5041843 h 5392006"/>
                <a:gd name="connsiteX8" fmla="*/ 534301 w 8360569"/>
                <a:gd name="connsiteY8" fmla="*/ 428746 h 5392006"/>
                <a:gd name="connsiteX9" fmla="*/ 4521357 w 8360569"/>
                <a:gd name="connsiteY9" fmla="*/ 475456 h 5392006"/>
                <a:gd name="connsiteX0" fmla="*/ 4661850 w 8360569"/>
                <a:gd name="connsiteY0" fmla="*/ 484539 h 5386801"/>
                <a:gd name="connsiteX1" fmla="*/ 7037844 w 8360569"/>
                <a:gd name="connsiteY1" fmla="*/ 2843446 h 5386801"/>
                <a:gd name="connsiteX2" fmla="*/ 4722077 w 8360569"/>
                <a:gd name="connsiteY2" fmla="*/ 5090086 h 5386801"/>
                <a:gd name="connsiteX3" fmla="*/ 2406310 w 8360569"/>
                <a:gd name="connsiteY3" fmla="*/ 2843446 h 5386801"/>
                <a:gd name="connsiteX4" fmla="*/ 4556662 w 8360569"/>
                <a:gd name="connsiteY4" fmla="*/ 513586 h 5386801"/>
                <a:gd name="connsiteX5" fmla="*/ 7952243 w 8360569"/>
                <a:gd name="connsiteY5" fmla="*/ 536556 h 5386801"/>
                <a:gd name="connsiteX6" fmla="*/ 8311838 w 8360569"/>
                <a:gd name="connsiteY6" fmla="*/ 5057186 h 5386801"/>
                <a:gd name="connsiteX7" fmla="*/ 585671 w 8360569"/>
                <a:gd name="connsiteY7" fmla="*/ 5036638 h 5386801"/>
                <a:gd name="connsiteX8" fmla="*/ 534301 w 8360569"/>
                <a:gd name="connsiteY8" fmla="*/ 423541 h 5386801"/>
                <a:gd name="connsiteX9" fmla="*/ 4661850 w 8360569"/>
                <a:gd name="connsiteY9" fmla="*/ 484539 h 5386801"/>
                <a:gd name="connsiteX0" fmla="*/ 4661850 w 8360569"/>
                <a:gd name="connsiteY0" fmla="*/ 363238 h 5265500"/>
                <a:gd name="connsiteX1" fmla="*/ 7037844 w 8360569"/>
                <a:gd name="connsiteY1" fmla="*/ 2722145 h 5265500"/>
                <a:gd name="connsiteX2" fmla="*/ 4722077 w 8360569"/>
                <a:gd name="connsiteY2" fmla="*/ 4968785 h 5265500"/>
                <a:gd name="connsiteX3" fmla="*/ 2406310 w 8360569"/>
                <a:gd name="connsiteY3" fmla="*/ 2722145 h 5265500"/>
                <a:gd name="connsiteX4" fmla="*/ 4556662 w 8360569"/>
                <a:gd name="connsiteY4" fmla="*/ 392285 h 5265500"/>
                <a:gd name="connsiteX5" fmla="*/ 7952243 w 8360569"/>
                <a:gd name="connsiteY5" fmla="*/ 415255 h 5265500"/>
                <a:gd name="connsiteX6" fmla="*/ 8311838 w 8360569"/>
                <a:gd name="connsiteY6" fmla="*/ 4935885 h 5265500"/>
                <a:gd name="connsiteX7" fmla="*/ 585671 w 8360569"/>
                <a:gd name="connsiteY7" fmla="*/ 4915337 h 5265500"/>
                <a:gd name="connsiteX8" fmla="*/ 534301 w 8360569"/>
                <a:gd name="connsiteY8" fmla="*/ 302240 h 5265500"/>
                <a:gd name="connsiteX9" fmla="*/ 4661850 w 8360569"/>
                <a:gd name="connsiteY9" fmla="*/ 363238 h 5265500"/>
                <a:gd name="connsiteX0" fmla="*/ 4661850 w 8360569"/>
                <a:gd name="connsiteY0" fmla="*/ 89245 h 4991507"/>
                <a:gd name="connsiteX1" fmla="*/ 7037844 w 8360569"/>
                <a:gd name="connsiteY1" fmla="*/ 2448152 h 4991507"/>
                <a:gd name="connsiteX2" fmla="*/ 4722077 w 8360569"/>
                <a:gd name="connsiteY2" fmla="*/ 4694792 h 4991507"/>
                <a:gd name="connsiteX3" fmla="*/ 2406310 w 8360569"/>
                <a:gd name="connsiteY3" fmla="*/ 2448152 h 4991507"/>
                <a:gd name="connsiteX4" fmla="*/ 4556662 w 8360569"/>
                <a:gd name="connsiteY4" fmla="*/ 118292 h 4991507"/>
                <a:gd name="connsiteX5" fmla="*/ 7952243 w 8360569"/>
                <a:gd name="connsiteY5" fmla="*/ 141262 h 4991507"/>
                <a:gd name="connsiteX6" fmla="*/ 8311838 w 8360569"/>
                <a:gd name="connsiteY6" fmla="*/ 4661892 h 4991507"/>
                <a:gd name="connsiteX7" fmla="*/ 585671 w 8360569"/>
                <a:gd name="connsiteY7" fmla="*/ 4641344 h 4991507"/>
                <a:gd name="connsiteX8" fmla="*/ 534301 w 8360569"/>
                <a:gd name="connsiteY8" fmla="*/ 28247 h 4991507"/>
                <a:gd name="connsiteX9" fmla="*/ 4661850 w 8360569"/>
                <a:gd name="connsiteY9" fmla="*/ 89245 h 4991507"/>
                <a:gd name="connsiteX0" fmla="*/ 4132538 w 7831257"/>
                <a:gd name="connsiteY0" fmla="*/ 89245 h 4991507"/>
                <a:gd name="connsiteX1" fmla="*/ 6508532 w 7831257"/>
                <a:gd name="connsiteY1" fmla="*/ 2448152 h 4991507"/>
                <a:gd name="connsiteX2" fmla="*/ 4192765 w 7831257"/>
                <a:gd name="connsiteY2" fmla="*/ 4694792 h 4991507"/>
                <a:gd name="connsiteX3" fmla="*/ 1876998 w 7831257"/>
                <a:gd name="connsiteY3" fmla="*/ 2448152 h 4991507"/>
                <a:gd name="connsiteX4" fmla="*/ 4027350 w 7831257"/>
                <a:gd name="connsiteY4" fmla="*/ 118292 h 4991507"/>
                <a:gd name="connsiteX5" fmla="*/ 7422931 w 7831257"/>
                <a:gd name="connsiteY5" fmla="*/ 141262 h 4991507"/>
                <a:gd name="connsiteX6" fmla="*/ 7782526 w 7831257"/>
                <a:gd name="connsiteY6" fmla="*/ 4661892 h 4991507"/>
                <a:gd name="connsiteX7" fmla="*/ 56359 w 7831257"/>
                <a:gd name="connsiteY7" fmla="*/ 4641344 h 4991507"/>
                <a:gd name="connsiteX8" fmla="*/ 4989 w 7831257"/>
                <a:gd name="connsiteY8" fmla="*/ 28247 h 4991507"/>
                <a:gd name="connsiteX9" fmla="*/ 4132538 w 7831257"/>
                <a:gd name="connsiteY9" fmla="*/ 89245 h 4991507"/>
                <a:gd name="connsiteX0" fmla="*/ 4132538 w 7831257"/>
                <a:gd name="connsiteY0" fmla="*/ 89245 h 4694792"/>
                <a:gd name="connsiteX1" fmla="*/ 6508532 w 7831257"/>
                <a:gd name="connsiteY1" fmla="*/ 2448152 h 4694792"/>
                <a:gd name="connsiteX2" fmla="*/ 4192765 w 7831257"/>
                <a:gd name="connsiteY2" fmla="*/ 4694792 h 4694792"/>
                <a:gd name="connsiteX3" fmla="*/ 1876998 w 7831257"/>
                <a:gd name="connsiteY3" fmla="*/ 2448152 h 4694792"/>
                <a:gd name="connsiteX4" fmla="*/ 4027350 w 7831257"/>
                <a:gd name="connsiteY4" fmla="*/ 118292 h 4694792"/>
                <a:gd name="connsiteX5" fmla="*/ 7422931 w 7831257"/>
                <a:gd name="connsiteY5" fmla="*/ 141262 h 4694792"/>
                <a:gd name="connsiteX6" fmla="*/ 7782526 w 7831257"/>
                <a:gd name="connsiteY6" fmla="*/ 4661892 h 4694792"/>
                <a:gd name="connsiteX7" fmla="*/ 56359 w 7831257"/>
                <a:gd name="connsiteY7" fmla="*/ 4641344 h 4694792"/>
                <a:gd name="connsiteX8" fmla="*/ 4989 w 7831257"/>
                <a:gd name="connsiteY8" fmla="*/ 28247 h 4694792"/>
                <a:gd name="connsiteX9" fmla="*/ 4132538 w 7831257"/>
                <a:gd name="connsiteY9" fmla="*/ 89245 h 4694792"/>
                <a:gd name="connsiteX0" fmla="*/ 4132538 w 7782526"/>
                <a:gd name="connsiteY0" fmla="*/ 89245 h 4694792"/>
                <a:gd name="connsiteX1" fmla="*/ 6508532 w 7782526"/>
                <a:gd name="connsiteY1" fmla="*/ 2448152 h 4694792"/>
                <a:gd name="connsiteX2" fmla="*/ 4192765 w 7782526"/>
                <a:gd name="connsiteY2" fmla="*/ 4694792 h 4694792"/>
                <a:gd name="connsiteX3" fmla="*/ 1876998 w 7782526"/>
                <a:gd name="connsiteY3" fmla="*/ 2448152 h 4694792"/>
                <a:gd name="connsiteX4" fmla="*/ 4027350 w 7782526"/>
                <a:gd name="connsiteY4" fmla="*/ 118292 h 4694792"/>
                <a:gd name="connsiteX5" fmla="*/ 7422931 w 7782526"/>
                <a:gd name="connsiteY5" fmla="*/ 141262 h 4694792"/>
                <a:gd name="connsiteX6" fmla="*/ 7782526 w 7782526"/>
                <a:gd name="connsiteY6" fmla="*/ 4661892 h 4694792"/>
                <a:gd name="connsiteX7" fmla="*/ 56359 w 7782526"/>
                <a:gd name="connsiteY7" fmla="*/ 4641344 h 4694792"/>
                <a:gd name="connsiteX8" fmla="*/ 4989 w 7782526"/>
                <a:gd name="connsiteY8" fmla="*/ 28247 h 4694792"/>
                <a:gd name="connsiteX9" fmla="*/ 4132538 w 7782526"/>
                <a:gd name="connsiteY9" fmla="*/ 89245 h 4694792"/>
                <a:gd name="connsiteX0" fmla="*/ 4132538 w 7782526"/>
                <a:gd name="connsiteY0" fmla="*/ 89245 h 4694792"/>
                <a:gd name="connsiteX1" fmla="*/ 6508532 w 7782526"/>
                <a:gd name="connsiteY1" fmla="*/ 2448152 h 4694792"/>
                <a:gd name="connsiteX2" fmla="*/ 4192765 w 7782526"/>
                <a:gd name="connsiteY2" fmla="*/ 4694792 h 4694792"/>
                <a:gd name="connsiteX3" fmla="*/ 1876998 w 7782526"/>
                <a:gd name="connsiteY3" fmla="*/ 2448152 h 4694792"/>
                <a:gd name="connsiteX4" fmla="*/ 4027350 w 7782526"/>
                <a:gd name="connsiteY4" fmla="*/ 118292 h 4694792"/>
                <a:gd name="connsiteX5" fmla="*/ 7422931 w 7782526"/>
                <a:gd name="connsiteY5" fmla="*/ 141262 h 4694792"/>
                <a:gd name="connsiteX6" fmla="*/ 7782526 w 7782526"/>
                <a:gd name="connsiteY6" fmla="*/ 4661892 h 4694792"/>
                <a:gd name="connsiteX7" fmla="*/ 56359 w 7782526"/>
                <a:gd name="connsiteY7" fmla="*/ 4641344 h 4694792"/>
                <a:gd name="connsiteX8" fmla="*/ 4989 w 7782526"/>
                <a:gd name="connsiteY8" fmla="*/ 28247 h 4694792"/>
                <a:gd name="connsiteX9" fmla="*/ 4132538 w 7782526"/>
                <a:gd name="connsiteY9" fmla="*/ 89245 h 4694792"/>
                <a:gd name="connsiteX0" fmla="*/ 4132538 w 7782526"/>
                <a:gd name="connsiteY0" fmla="*/ 76577 h 4682124"/>
                <a:gd name="connsiteX1" fmla="*/ 6508532 w 7782526"/>
                <a:gd name="connsiteY1" fmla="*/ 2435484 h 4682124"/>
                <a:gd name="connsiteX2" fmla="*/ 4192765 w 7782526"/>
                <a:gd name="connsiteY2" fmla="*/ 4682124 h 4682124"/>
                <a:gd name="connsiteX3" fmla="*/ 1876998 w 7782526"/>
                <a:gd name="connsiteY3" fmla="*/ 2435484 h 4682124"/>
                <a:gd name="connsiteX4" fmla="*/ 4027350 w 7782526"/>
                <a:gd name="connsiteY4" fmla="*/ 105624 h 4682124"/>
                <a:gd name="connsiteX5" fmla="*/ 7422931 w 7782526"/>
                <a:gd name="connsiteY5" fmla="*/ 128594 h 4682124"/>
                <a:gd name="connsiteX6" fmla="*/ 7782526 w 7782526"/>
                <a:gd name="connsiteY6" fmla="*/ 4649224 h 4682124"/>
                <a:gd name="connsiteX7" fmla="*/ 56359 w 7782526"/>
                <a:gd name="connsiteY7" fmla="*/ 4628676 h 4682124"/>
                <a:gd name="connsiteX8" fmla="*/ 4989 w 7782526"/>
                <a:gd name="connsiteY8" fmla="*/ 15579 h 4682124"/>
                <a:gd name="connsiteX9" fmla="*/ 4132538 w 7782526"/>
                <a:gd name="connsiteY9" fmla="*/ 76577 h 4682124"/>
                <a:gd name="connsiteX0" fmla="*/ 4132538 w 7782526"/>
                <a:gd name="connsiteY0" fmla="*/ 76577 h 4682124"/>
                <a:gd name="connsiteX1" fmla="*/ 6508532 w 7782526"/>
                <a:gd name="connsiteY1" fmla="*/ 2435484 h 4682124"/>
                <a:gd name="connsiteX2" fmla="*/ 4192765 w 7782526"/>
                <a:gd name="connsiteY2" fmla="*/ 4682124 h 4682124"/>
                <a:gd name="connsiteX3" fmla="*/ 1876998 w 7782526"/>
                <a:gd name="connsiteY3" fmla="*/ 2435484 h 4682124"/>
                <a:gd name="connsiteX4" fmla="*/ 4027350 w 7782526"/>
                <a:gd name="connsiteY4" fmla="*/ 105624 h 4682124"/>
                <a:gd name="connsiteX5" fmla="*/ 7422931 w 7782526"/>
                <a:gd name="connsiteY5" fmla="*/ 128594 h 4682124"/>
                <a:gd name="connsiteX6" fmla="*/ 7782526 w 7782526"/>
                <a:gd name="connsiteY6" fmla="*/ 4649224 h 4682124"/>
                <a:gd name="connsiteX7" fmla="*/ 56359 w 7782526"/>
                <a:gd name="connsiteY7" fmla="*/ 4628676 h 4682124"/>
                <a:gd name="connsiteX8" fmla="*/ 4989 w 7782526"/>
                <a:gd name="connsiteY8" fmla="*/ 15579 h 4682124"/>
                <a:gd name="connsiteX9" fmla="*/ 4132538 w 7782526"/>
                <a:gd name="connsiteY9" fmla="*/ 76577 h 4682124"/>
                <a:gd name="connsiteX0" fmla="*/ 4132538 w 7782526"/>
                <a:gd name="connsiteY0" fmla="*/ 135733 h 4741280"/>
                <a:gd name="connsiteX1" fmla="*/ 6508532 w 7782526"/>
                <a:gd name="connsiteY1" fmla="*/ 2494640 h 4741280"/>
                <a:gd name="connsiteX2" fmla="*/ 4192765 w 7782526"/>
                <a:gd name="connsiteY2" fmla="*/ 4741280 h 4741280"/>
                <a:gd name="connsiteX3" fmla="*/ 1876998 w 7782526"/>
                <a:gd name="connsiteY3" fmla="*/ 2494640 h 4741280"/>
                <a:gd name="connsiteX4" fmla="*/ 4027350 w 7782526"/>
                <a:gd name="connsiteY4" fmla="*/ 164780 h 4741280"/>
                <a:gd name="connsiteX5" fmla="*/ 7422931 w 7782526"/>
                <a:gd name="connsiteY5" fmla="*/ 187750 h 4741280"/>
                <a:gd name="connsiteX6" fmla="*/ 7782526 w 7782526"/>
                <a:gd name="connsiteY6" fmla="*/ 4708380 h 4741280"/>
                <a:gd name="connsiteX7" fmla="*/ 56359 w 7782526"/>
                <a:gd name="connsiteY7" fmla="*/ 4687832 h 4741280"/>
                <a:gd name="connsiteX8" fmla="*/ 4989 w 7782526"/>
                <a:gd name="connsiteY8" fmla="*/ 74735 h 4741280"/>
                <a:gd name="connsiteX9" fmla="*/ 4132538 w 7782526"/>
                <a:gd name="connsiteY9" fmla="*/ 135733 h 4741280"/>
                <a:gd name="connsiteX0" fmla="*/ 4132538 w 7782526"/>
                <a:gd name="connsiteY0" fmla="*/ 135733 h 4741280"/>
                <a:gd name="connsiteX1" fmla="*/ 6508532 w 7782526"/>
                <a:gd name="connsiteY1" fmla="*/ 2494640 h 4741280"/>
                <a:gd name="connsiteX2" fmla="*/ 4192765 w 7782526"/>
                <a:gd name="connsiteY2" fmla="*/ 4741280 h 4741280"/>
                <a:gd name="connsiteX3" fmla="*/ 1876998 w 7782526"/>
                <a:gd name="connsiteY3" fmla="*/ 2494640 h 4741280"/>
                <a:gd name="connsiteX4" fmla="*/ 4027350 w 7782526"/>
                <a:gd name="connsiteY4" fmla="*/ 164780 h 4741280"/>
                <a:gd name="connsiteX5" fmla="*/ 7422931 w 7782526"/>
                <a:gd name="connsiteY5" fmla="*/ 187750 h 4741280"/>
                <a:gd name="connsiteX6" fmla="*/ 7782526 w 7782526"/>
                <a:gd name="connsiteY6" fmla="*/ 4708380 h 4741280"/>
                <a:gd name="connsiteX7" fmla="*/ 56359 w 7782526"/>
                <a:gd name="connsiteY7" fmla="*/ 4687832 h 4741280"/>
                <a:gd name="connsiteX8" fmla="*/ 4989 w 7782526"/>
                <a:gd name="connsiteY8" fmla="*/ 74735 h 4741280"/>
                <a:gd name="connsiteX9" fmla="*/ 4132538 w 7782526"/>
                <a:gd name="connsiteY9" fmla="*/ 135733 h 4741280"/>
                <a:gd name="connsiteX0" fmla="*/ 4132538 w 7782526"/>
                <a:gd name="connsiteY0" fmla="*/ 110370 h 4715917"/>
                <a:gd name="connsiteX1" fmla="*/ 6508532 w 7782526"/>
                <a:gd name="connsiteY1" fmla="*/ 2469277 h 4715917"/>
                <a:gd name="connsiteX2" fmla="*/ 4192765 w 7782526"/>
                <a:gd name="connsiteY2" fmla="*/ 4715917 h 4715917"/>
                <a:gd name="connsiteX3" fmla="*/ 1876998 w 7782526"/>
                <a:gd name="connsiteY3" fmla="*/ 2469277 h 4715917"/>
                <a:gd name="connsiteX4" fmla="*/ 4027350 w 7782526"/>
                <a:gd name="connsiteY4" fmla="*/ 139417 h 4715917"/>
                <a:gd name="connsiteX5" fmla="*/ 7422931 w 7782526"/>
                <a:gd name="connsiteY5" fmla="*/ 162387 h 4715917"/>
                <a:gd name="connsiteX6" fmla="*/ 7782526 w 7782526"/>
                <a:gd name="connsiteY6" fmla="*/ 4683017 h 4715917"/>
                <a:gd name="connsiteX7" fmla="*/ 56359 w 7782526"/>
                <a:gd name="connsiteY7" fmla="*/ 4662469 h 4715917"/>
                <a:gd name="connsiteX8" fmla="*/ 4989 w 7782526"/>
                <a:gd name="connsiteY8" fmla="*/ 49372 h 4715917"/>
                <a:gd name="connsiteX9" fmla="*/ 4132538 w 7782526"/>
                <a:gd name="connsiteY9" fmla="*/ 110370 h 4715917"/>
                <a:gd name="connsiteX0" fmla="*/ 4132538 w 7782526"/>
                <a:gd name="connsiteY0" fmla="*/ 110370 h 4715917"/>
                <a:gd name="connsiteX1" fmla="*/ 6508532 w 7782526"/>
                <a:gd name="connsiteY1" fmla="*/ 2469277 h 4715917"/>
                <a:gd name="connsiteX2" fmla="*/ 4192765 w 7782526"/>
                <a:gd name="connsiteY2" fmla="*/ 4715917 h 4715917"/>
                <a:gd name="connsiteX3" fmla="*/ 1876998 w 7782526"/>
                <a:gd name="connsiteY3" fmla="*/ 2469277 h 4715917"/>
                <a:gd name="connsiteX4" fmla="*/ 4027350 w 7782526"/>
                <a:gd name="connsiteY4" fmla="*/ 139417 h 4715917"/>
                <a:gd name="connsiteX5" fmla="*/ 7422931 w 7782526"/>
                <a:gd name="connsiteY5" fmla="*/ 162387 h 4715917"/>
                <a:gd name="connsiteX6" fmla="*/ 7782526 w 7782526"/>
                <a:gd name="connsiteY6" fmla="*/ 4683017 h 4715917"/>
                <a:gd name="connsiteX7" fmla="*/ 56359 w 7782526"/>
                <a:gd name="connsiteY7" fmla="*/ 4662469 h 4715917"/>
                <a:gd name="connsiteX8" fmla="*/ 4989 w 7782526"/>
                <a:gd name="connsiteY8" fmla="*/ 49372 h 4715917"/>
                <a:gd name="connsiteX9" fmla="*/ 4132538 w 7782526"/>
                <a:gd name="connsiteY9" fmla="*/ 110370 h 4715917"/>
                <a:gd name="connsiteX0" fmla="*/ 4132538 w 7782526"/>
                <a:gd name="connsiteY0" fmla="*/ 60998 h 4666545"/>
                <a:gd name="connsiteX1" fmla="*/ 6508532 w 7782526"/>
                <a:gd name="connsiteY1" fmla="*/ 2419905 h 4666545"/>
                <a:gd name="connsiteX2" fmla="*/ 4192765 w 7782526"/>
                <a:gd name="connsiteY2" fmla="*/ 4666545 h 4666545"/>
                <a:gd name="connsiteX3" fmla="*/ 1876998 w 7782526"/>
                <a:gd name="connsiteY3" fmla="*/ 2419905 h 4666545"/>
                <a:gd name="connsiteX4" fmla="*/ 4027350 w 7782526"/>
                <a:gd name="connsiteY4" fmla="*/ 90045 h 4666545"/>
                <a:gd name="connsiteX5" fmla="*/ 7422931 w 7782526"/>
                <a:gd name="connsiteY5" fmla="*/ 113015 h 4666545"/>
                <a:gd name="connsiteX6" fmla="*/ 7782526 w 7782526"/>
                <a:gd name="connsiteY6" fmla="*/ 4633645 h 4666545"/>
                <a:gd name="connsiteX7" fmla="*/ 56359 w 7782526"/>
                <a:gd name="connsiteY7" fmla="*/ 4613097 h 4666545"/>
                <a:gd name="connsiteX8" fmla="*/ 4989 w 7782526"/>
                <a:gd name="connsiteY8" fmla="*/ 0 h 4666545"/>
                <a:gd name="connsiteX9" fmla="*/ 4132538 w 7782526"/>
                <a:gd name="connsiteY9" fmla="*/ 60998 h 4666545"/>
                <a:gd name="connsiteX0" fmla="*/ 4127923 w 7777911"/>
                <a:gd name="connsiteY0" fmla="*/ 60998 h 4666545"/>
                <a:gd name="connsiteX1" fmla="*/ 6503917 w 7777911"/>
                <a:gd name="connsiteY1" fmla="*/ 2419905 h 4666545"/>
                <a:gd name="connsiteX2" fmla="*/ 4188150 w 7777911"/>
                <a:gd name="connsiteY2" fmla="*/ 4666545 h 4666545"/>
                <a:gd name="connsiteX3" fmla="*/ 1872383 w 7777911"/>
                <a:gd name="connsiteY3" fmla="*/ 2419905 h 4666545"/>
                <a:gd name="connsiteX4" fmla="*/ 4022735 w 7777911"/>
                <a:gd name="connsiteY4" fmla="*/ 90045 h 4666545"/>
                <a:gd name="connsiteX5" fmla="*/ 7418316 w 7777911"/>
                <a:gd name="connsiteY5" fmla="*/ 113015 h 4666545"/>
                <a:gd name="connsiteX6" fmla="*/ 7777911 w 7777911"/>
                <a:gd name="connsiteY6" fmla="*/ 4633645 h 4666545"/>
                <a:gd name="connsiteX7" fmla="*/ 51744 w 7777911"/>
                <a:gd name="connsiteY7" fmla="*/ 4613097 h 4666545"/>
                <a:gd name="connsiteX8" fmla="*/ 374 w 7777911"/>
                <a:gd name="connsiteY8" fmla="*/ 0 h 4666545"/>
                <a:gd name="connsiteX9" fmla="*/ 4127923 w 7777911"/>
                <a:gd name="connsiteY9" fmla="*/ 60998 h 4666545"/>
                <a:gd name="connsiteX0" fmla="*/ 4175548 w 7777911"/>
                <a:gd name="connsiteY0" fmla="*/ 20280 h 4730602"/>
                <a:gd name="connsiteX1" fmla="*/ 6503917 w 7777911"/>
                <a:gd name="connsiteY1" fmla="*/ 2483962 h 4730602"/>
                <a:gd name="connsiteX2" fmla="*/ 4188150 w 7777911"/>
                <a:gd name="connsiteY2" fmla="*/ 4730602 h 4730602"/>
                <a:gd name="connsiteX3" fmla="*/ 1872383 w 7777911"/>
                <a:gd name="connsiteY3" fmla="*/ 2483962 h 4730602"/>
                <a:gd name="connsiteX4" fmla="*/ 4022735 w 7777911"/>
                <a:gd name="connsiteY4" fmla="*/ 154102 h 4730602"/>
                <a:gd name="connsiteX5" fmla="*/ 7418316 w 7777911"/>
                <a:gd name="connsiteY5" fmla="*/ 177072 h 4730602"/>
                <a:gd name="connsiteX6" fmla="*/ 7777911 w 7777911"/>
                <a:gd name="connsiteY6" fmla="*/ 4697702 h 4730602"/>
                <a:gd name="connsiteX7" fmla="*/ 51744 w 7777911"/>
                <a:gd name="connsiteY7" fmla="*/ 4677154 h 4730602"/>
                <a:gd name="connsiteX8" fmla="*/ 374 w 7777911"/>
                <a:gd name="connsiteY8" fmla="*/ 64057 h 4730602"/>
                <a:gd name="connsiteX9" fmla="*/ 4175548 w 7777911"/>
                <a:gd name="connsiteY9" fmla="*/ 20280 h 4730602"/>
                <a:gd name="connsiteX0" fmla="*/ 4175548 w 7777911"/>
                <a:gd name="connsiteY0" fmla="*/ 0 h 4710322"/>
                <a:gd name="connsiteX1" fmla="*/ 6503917 w 7777911"/>
                <a:gd name="connsiteY1" fmla="*/ 2463682 h 4710322"/>
                <a:gd name="connsiteX2" fmla="*/ 4188150 w 7777911"/>
                <a:gd name="connsiteY2" fmla="*/ 4710322 h 4710322"/>
                <a:gd name="connsiteX3" fmla="*/ 1872383 w 7777911"/>
                <a:gd name="connsiteY3" fmla="*/ 2463682 h 4710322"/>
                <a:gd name="connsiteX4" fmla="*/ 4022735 w 7777911"/>
                <a:gd name="connsiteY4" fmla="*/ 133822 h 4710322"/>
                <a:gd name="connsiteX5" fmla="*/ 7418316 w 7777911"/>
                <a:gd name="connsiteY5" fmla="*/ 156792 h 4710322"/>
                <a:gd name="connsiteX6" fmla="*/ 7777911 w 7777911"/>
                <a:gd name="connsiteY6" fmla="*/ 4677422 h 4710322"/>
                <a:gd name="connsiteX7" fmla="*/ 51744 w 7777911"/>
                <a:gd name="connsiteY7" fmla="*/ 4656874 h 4710322"/>
                <a:gd name="connsiteX8" fmla="*/ 374 w 7777911"/>
                <a:gd name="connsiteY8" fmla="*/ 43777 h 4710322"/>
                <a:gd name="connsiteX9" fmla="*/ 4175548 w 7777911"/>
                <a:gd name="connsiteY9" fmla="*/ 0 h 4710322"/>
                <a:gd name="connsiteX0" fmla="*/ 4175548 w 7777911"/>
                <a:gd name="connsiteY0" fmla="*/ 9053 h 4719375"/>
                <a:gd name="connsiteX1" fmla="*/ 6503917 w 7777911"/>
                <a:gd name="connsiteY1" fmla="*/ 2472735 h 4719375"/>
                <a:gd name="connsiteX2" fmla="*/ 4188150 w 7777911"/>
                <a:gd name="connsiteY2" fmla="*/ 4719375 h 4719375"/>
                <a:gd name="connsiteX3" fmla="*/ 1872383 w 7777911"/>
                <a:gd name="connsiteY3" fmla="*/ 2472735 h 4719375"/>
                <a:gd name="connsiteX4" fmla="*/ 4060835 w 7777911"/>
                <a:gd name="connsiteY4" fmla="*/ 0 h 4719375"/>
                <a:gd name="connsiteX5" fmla="*/ 7418316 w 7777911"/>
                <a:gd name="connsiteY5" fmla="*/ 165845 h 4719375"/>
                <a:gd name="connsiteX6" fmla="*/ 7777911 w 7777911"/>
                <a:gd name="connsiteY6" fmla="*/ 4686475 h 4719375"/>
                <a:gd name="connsiteX7" fmla="*/ 51744 w 7777911"/>
                <a:gd name="connsiteY7" fmla="*/ 4665927 h 4719375"/>
                <a:gd name="connsiteX8" fmla="*/ 374 w 7777911"/>
                <a:gd name="connsiteY8" fmla="*/ 52830 h 4719375"/>
                <a:gd name="connsiteX9" fmla="*/ 4175548 w 7777911"/>
                <a:gd name="connsiteY9" fmla="*/ 9053 h 4719375"/>
                <a:gd name="connsiteX0" fmla="*/ 4175548 w 7804655"/>
                <a:gd name="connsiteY0" fmla="*/ 9053 h 4719375"/>
                <a:gd name="connsiteX1" fmla="*/ 6503917 w 7804655"/>
                <a:gd name="connsiteY1" fmla="*/ 2472735 h 4719375"/>
                <a:gd name="connsiteX2" fmla="*/ 4188150 w 7804655"/>
                <a:gd name="connsiteY2" fmla="*/ 4719375 h 4719375"/>
                <a:gd name="connsiteX3" fmla="*/ 1872383 w 7804655"/>
                <a:gd name="connsiteY3" fmla="*/ 2472735 h 4719375"/>
                <a:gd name="connsiteX4" fmla="*/ 4060835 w 7804655"/>
                <a:gd name="connsiteY4" fmla="*/ 0 h 4719375"/>
                <a:gd name="connsiteX5" fmla="*/ 7561191 w 7804655"/>
                <a:gd name="connsiteY5" fmla="*/ 13445 h 4719375"/>
                <a:gd name="connsiteX6" fmla="*/ 7777911 w 7804655"/>
                <a:gd name="connsiteY6" fmla="*/ 4686475 h 4719375"/>
                <a:gd name="connsiteX7" fmla="*/ 51744 w 7804655"/>
                <a:gd name="connsiteY7" fmla="*/ 4665927 h 4719375"/>
                <a:gd name="connsiteX8" fmla="*/ 374 w 7804655"/>
                <a:gd name="connsiteY8" fmla="*/ 52830 h 4719375"/>
                <a:gd name="connsiteX9" fmla="*/ 4175548 w 7804655"/>
                <a:gd name="connsiteY9" fmla="*/ 9053 h 4719375"/>
                <a:gd name="connsiteX0" fmla="*/ 4175548 w 7777911"/>
                <a:gd name="connsiteY0" fmla="*/ 9053 h 4719375"/>
                <a:gd name="connsiteX1" fmla="*/ 6503917 w 7777911"/>
                <a:gd name="connsiteY1" fmla="*/ 2472735 h 4719375"/>
                <a:gd name="connsiteX2" fmla="*/ 4188150 w 7777911"/>
                <a:gd name="connsiteY2" fmla="*/ 4719375 h 4719375"/>
                <a:gd name="connsiteX3" fmla="*/ 1872383 w 7777911"/>
                <a:gd name="connsiteY3" fmla="*/ 2472735 h 4719375"/>
                <a:gd name="connsiteX4" fmla="*/ 4060835 w 7777911"/>
                <a:gd name="connsiteY4" fmla="*/ 0 h 4719375"/>
                <a:gd name="connsiteX5" fmla="*/ 7561191 w 7777911"/>
                <a:gd name="connsiteY5" fmla="*/ 13445 h 4719375"/>
                <a:gd name="connsiteX6" fmla="*/ 7777911 w 7777911"/>
                <a:gd name="connsiteY6" fmla="*/ 4686475 h 4719375"/>
                <a:gd name="connsiteX7" fmla="*/ 51744 w 7777911"/>
                <a:gd name="connsiteY7" fmla="*/ 4665927 h 4719375"/>
                <a:gd name="connsiteX8" fmla="*/ 374 w 7777911"/>
                <a:gd name="connsiteY8" fmla="*/ 52830 h 4719375"/>
                <a:gd name="connsiteX9" fmla="*/ 4175548 w 7777911"/>
                <a:gd name="connsiteY9" fmla="*/ 9053 h 4719375"/>
                <a:gd name="connsiteX0" fmla="*/ 4175548 w 7587411"/>
                <a:gd name="connsiteY0" fmla="*/ 9053 h 4719375"/>
                <a:gd name="connsiteX1" fmla="*/ 6503917 w 7587411"/>
                <a:gd name="connsiteY1" fmla="*/ 2472735 h 4719375"/>
                <a:gd name="connsiteX2" fmla="*/ 4188150 w 7587411"/>
                <a:gd name="connsiteY2" fmla="*/ 4719375 h 4719375"/>
                <a:gd name="connsiteX3" fmla="*/ 1872383 w 7587411"/>
                <a:gd name="connsiteY3" fmla="*/ 2472735 h 4719375"/>
                <a:gd name="connsiteX4" fmla="*/ 4060835 w 7587411"/>
                <a:gd name="connsiteY4" fmla="*/ 0 h 4719375"/>
                <a:gd name="connsiteX5" fmla="*/ 7561191 w 7587411"/>
                <a:gd name="connsiteY5" fmla="*/ 13445 h 4719375"/>
                <a:gd name="connsiteX6" fmla="*/ 7587411 w 7587411"/>
                <a:gd name="connsiteY6" fmla="*/ 4696000 h 4719375"/>
                <a:gd name="connsiteX7" fmla="*/ 51744 w 7587411"/>
                <a:gd name="connsiteY7" fmla="*/ 4665927 h 4719375"/>
                <a:gd name="connsiteX8" fmla="*/ 374 w 7587411"/>
                <a:gd name="connsiteY8" fmla="*/ 52830 h 4719375"/>
                <a:gd name="connsiteX9" fmla="*/ 4175548 w 7587411"/>
                <a:gd name="connsiteY9" fmla="*/ 9053 h 4719375"/>
                <a:gd name="connsiteX0" fmla="*/ 4175548 w 7587411"/>
                <a:gd name="connsiteY0" fmla="*/ 9053 h 4696025"/>
                <a:gd name="connsiteX1" fmla="*/ 6503917 w 7587411"/>
                <a:gd name="connsiteY1" fmla="*/ 2472735 h 4696025"/>
                <a:gd name="connsiteX2" fmla="*/ 4245300 w 7587411"/>
                <a:gd name="connsiteY2" fmla="*/ 4681275 h 4696025"/>
                <a:gd name="connsiteX3" fmla="*/ 1872383 w 7587411"/>
                <a:gd name="connsiteY3" fmla="*/ 2472735 h 4696025"/>
                <a:gd name="connsiteX4" fmla="*/ 4060835 w 7587411"/>
                <a:gd name="connsiteY4" fmla="*/ 0 h 4696025"/>
                <a:gd name="connsiteX5" fmla="*/ 7561191 w 7587411"/>
                <a:gd name="connsiteY5" fmla="*/ 13445 h 4696025"/>
                <a:gd name="connsiteX6" fmla="*/ 7587411 w 7587411"/>
                <a:gd name="connsiteY6" fmla="*/ 4696000 h 4696025"/>
                <a:gd name="connsiteX7" fmla="*/ 51744 w 7587411"/>
                <a:gd name="connsiteY7" fmla="*/ 4665927 h 4696025"/>
                <a:gd name="connsiteX8" fmla="*/ 374 w 7587411"/>
                <a:gd name="connsiteY8" fmla="*/ 52830 h 4696025"/>
                <a:gd name="connsiteX9" fmla="*/ 4175548 w 7587411"/>
                <a:gd name="connsiteY9" fmla="*/ 9053 h 4696025"/>
                <a:gd name="connsiteX0" fmla="*/ 4125517 w 7537380"/>
                <a:gd name="connsiteY0" fmla="*/ 9053 h 4696025"/>
                <a:gd name="connsiteX1" fmla="*/ 6453886 w 7537380"/>
                <a:gd name="connsiteY1" fmla="*/ 2472735 h 4696025"/>
                <a:gd name="connsiteX2" fmla="*/ 4195269 w 7537380"/>
                <a:gd name="connsiteY2" fmla="*/ 4681275 h 4696025"/>
                <a:gd name="connsiteX3" fmla="*/ 1822352 w 7537380"/>
                <a:gd name="connsiteY3" fmla="*/ 2472735 h 4696025"/>
                <a:gd name="connsiteX4" fmla="*/ 4010804 w 7537380"/>
                <a:gd name="connsiteY4" fmla="*/ 0 h 4696025"/>
                <a:gd name="connsiteX5" fmla="*/ 7511160 w 7537380"/>
                <a:gd name="connsiteY5" fmla="*/ 13445 h 4696025"/>
                <a:gd name="connsiteX6" fmla="*/ 7537380 w 7537380"/>
                <a:gd name="connsiteY6" fmla="*/ 4696000 h 4696025"/>
                <a:gd name="connsiteX7" fmla="*/ 1713 w 7537380"/>
                <a:gd name="connsiteY7" fmla="*/ 4665927 h 4696025"/>
                <a:gd name="connsiteX8" fmla="*/ 921893 w 7537380"/>
                <a:gd name="connsiteY8" fmla="*/ 52830 h 4696025"/>
                <a:gd name="connsiteX9" fmla="*/ 4125517 w 7537380"/>
                <a:gd name="connsiteY9" fmla="*/ 9053 h 4696025"/>
                <a:gd name="connsiteX0" fmla="*/ 3301123 w 6712986"/>
                <a:gd name="connsiteY0" fmla="*/ 9053 h 4696025"/>
                <a:gd name="connsiteX1" fmla="*/ 5629492 w 6712986"/>
                <a:gd name="connsiteY1" fmla="*/ 2472735 h 4696025"/>
                <a:gd name="connsiteX2" fmla="*/ 3370875 w 6712986"/>
                <a:gd name="connsiteY2" fmla="*/ 4681275 h 4696025"/>
                <a:gd name="connsiteX3" fmla="*/ 997958 w 6712986"/>
                <a:gd name="connsiteY3" fmla="*/ 2472735 h 4696025"/>
                <a:gd name="connsiteX4" fmla="*/ 3186410 w 6712986"/>
                <a:gd name="connsiteY4" fmla="*/ 0 h 4696025"/>
                <a:gd name="connsiteX5" fmla="*/ 6686766 w 6712986"/>
                <a:gd name="connsiteY5" fmla="*/ 13445 h 4696025"/>
                <a:gd name="connsiteX6" fmla="*/ 6712986 w 6712986"/>
                <a:gd name="connsiteY6" fmla="*/ 4696000 h 4696025"/>
                <a:gd name="connsiteX7" fmla="*/ 139344 w 6712986"/>
                <a:gd name="connsiteY7" fmla="*/ 4675452 h 4696025"/>
                <a:gd name="connsiteX8" fmla="*/ 97499 w 6712986"/>
                <a:gd name="connsiteY8" fmla="*/ 52830 h 4696025"/>
                <a:gd name="connsiteX9" fmla="*/ 3301123 w 6712986"/>
                <a:gd name="connsiteY9" fmla="*/ 9053 h 4696025"/>
                <a:gd name="connsiteX0" fmla="*/ 3301123 w 6712986"/>
                <a:gd name="connsiteY0" fmla="*/ 9053 h 4696025"/>
                <a:gd name="connsiteX1" fmla="*/ 5629492 w 6712986"/>
                <a:gd name="connsiteY1" fmla="*/ 2472735 h 4696025"/>
                <a:gd name="connsiteX2" fmla="*/ 3370875 w 6712986"/>
                <a:gd name="connsiteY2" fmla="*/ 4681275 h 4696025"/>
                <a:gd name="connsiteX3" fmla="*/ 1017008 w 6712986"/>
                <a:gd name="connsiteY3" fmla="*/ 2520360 h 4696025"/>
                <a:gd name="connsiteX4" fmla="*/ 3186410 w 6712986"/>
                <a:gd name="connsiteY4" fmla="*/ 0 h 4696025"/>
                <a:gd name="connsiteX5" fmla="*/ 6686766 w 6712986"/>
                <a:gd name="connsiteY5" fmla="*/ 13445 h 4696025"/>
                <a:gd name="connsiteX6" fmla="*/ 6712986 w 6712986"/>
                <a:gd name="connsiteY6" fmla="*/ 4696000 h 4696025"/>
                <a:gd name="connsiteX7" fmla="*/ 139344 w 6712986"/>
                <a:gd name="connsiteY7" fmla="*/ 4675452 h 4696025"/>
                <a:gd name="connsiteX8" fmla="*/ 97499 w 6712986"/>
                <a:gd name="connsiteY8" fmla="*/ 52830 h 4696025"/>
                <a:gd name="connsiteX9" fmla="*/ 3301123 w 6712986"/>
                <a:gd name="connsiteY9" fmla="*/ 9053 h 4696025"/>
                <a:gd name="connsiteX0" fmla="*/ 3301123 w 6712986"/>
                <a:gd name="connsiteY0" fmla="*/ 9053 h 4696025"/>
                <a:gd name="connsiteX1" fmla="*/ 5629492 w 6712986"/>
                <a:gd name="connsiteY1" fmla="*/ 2472735 h 4696025"/>
                <a:gd name="connsiteX2" fmla="*/ 3370875 w 6712986"/>
                <a:gd name="connsiteY2" fmla="*/ 4681275 h 4696025"/>
                <a:gd name="connsiteX3" fmla="*/ 1017008 w 6712986"/>
                <a:gd name="connsiteY3" fmla="*/ 2520360 h 4696025"/>
                <a:gd name="connsiteX4" fmla="*/ 3186410 w 6712986"/>
                <a:gd name="connsiteY4" fmla="*/ 0 h 4696025"/>
                <a:gd name="connsiteX5" fmla="*/ 6686766 w 6712986"/>
                <a:gd name="connsiteY5" fmla="*/ 13445 h 4696025"/>
                <a:gd name="connsiteX6" fmla="*/ 6712986 w 6712986"/>
                <a:gd name="connsiteY6" fmla="*/ 4696000 h 4696025"/>
                <a:gd name="connsiteX7" fmla="*/ 139344 w 6712986"/>
                <a:gd name="connsiteY7" fmla="*/ 4675452 h 4696025"/>
                <a:gd name="connsiteX8" fmla="*/ 97499 w 6712986"/>
                <a:gd name="connsiteY8" fmla="*/ 52830 h 4696025"/>
                <a:gd name="connsiteX9" fmla="*/ 3301123 w 6712986"/>
                <a:gd name="connsiteY9" fmla="*/ 9053 h 4696025"/>
                <a:gd name="connsiteX0" fmla="*/ 3301123 w 6712986"/>
                <a:gd name="connsiteY0" fmla="*/ 9053 h 4696025"/>
                <a:gd name="connsiteX1" fmla="*/ 5629492 w 6712986"/>
                <a:gd name="connsiteY1" fmla="*/ 2472735 h 4696025"/>
                <a:gd name="connsiteX2" fmla="*/ 3370875 w 6712986"/>
                <a:gd name="connsiteY2" fmla="*/ 4681275 h 4696025"/>
                <a:gd name="connsiteX3" fmla="*/ 1017008 w 6712986"/>
                <a:gd name="connsiteY3" fmla="*/ 2520360 h 4696025"/>
                <a:gd name="connsiteX4" fmla="*/ 3186410 w 6712986"/>
                <a:gd name="connsiteY4" fmla="*/ 0 h 4696025"/>
                <a:gd name="connsiteX5" fmla="*/ 6686766 w 6712986"/>
                <a:gd name="connsiteY5" fmla="*/ 13445 h 4696025"/>
                <a:gd name="connsiteX6" fmla="*/ 6712986 w 6712986"/>
                <a:gd name="connsiteY6" fmla="*/ 4696000 h 4696025"/>
                <a:gd name="connsiteX7" fmla="*/ 139344 w 6712986"/>
                <a:gd name="connsiteY7" fmla="*/ 4675452 h 4696025"/>
                <a:gd name="connsiteX8" fmla="*/ 97499 w 6712986"/>
                <a:gd name="connsiteY8" fmla="*/ 52830 h 4696025"/>
                <a:gd name="connsiteX9" fmla="*/ 3301123 w 6712986"/>
                <a:gd name="connsiteY9" fmla="*/ 9053 h 4696025"/>
                <a:gd name="connsiteX0" fmla="*/ 3301123 w 6712986"/>
                <a:gd name="connsiteY0" fmla="*/ 9053 h 4696025"/>
                <a:gd name="connsiteX1" fmla="*/ 5629492 w 6712986"/>
                <a:gd name="connsiteY1" fmla="*/ 2472735 h 4696025"/>
                <a:gd name="connsiteX2" fmla="*/ 3370875 w 6712986"/>
                <a:gd name="connsiteY2" fmla="*/ 4681275 h 4696025"/>
                <a:gd name="connsiteX3" fmla="*/ 1017008 w 6712986"/>
                <a:gd name="connsiteY3" fmla="*/ 2520360 h 4696025"/>
                <a:gd name="connsiteX4" fmla="*/ 3186410 w 6712986"/>
                <a:gd name="connsiteY4" fmla="*/ 0 h 4696025"/>
                <a:gd name="connsiteX5" fmla="*/ 6686766 w 6712986"/>
                <a:gd name="connsiteY5" fmla="*/ 13445 h 4696025"/>
                <a:gd name="connsiteX6" fmla="*/ 6712986 w 6712986"/>
                <a:gd name="connsiteY6" fmla="*/ 4696000 h 4696025"/>
                <a:gd name="connsiteX7" fmla="*/ 139344 w 6712986"/>
                <a:gd name="connsiteY7" fmla="*/ 4675452 h 4696025"/>
                <a:gd name="connsiteX8" fmla="*/ 97499 w 6712986"/>
                <a:gd name="connsiteY8" fmla="*/ 52830 h 4696025"/>
                <a:gd name="connsiteX9" fmla="*/ 3301123 w 6712986"/>
                <a:gd name="connsiteY9" fmla="*/ 9053 h 469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12986" h="4696025">
                  <a:moveTo>
                    <a:pt x="3301123" y="9053"/>
                  </a:moveTo>
                  <a:cubicBezTo>
                    <a:pt x="4623172" y="40895"/>
                    <a:pt x="5629492" y="1231950"/>
                    <a:pt x="5629492" y="2472735"/>
                  </a:cubicBezTo>
                  <a:cubicBezTo>
                    <a:pt x="5629492" y="3713520"/>
                    <a:pt x="4139622" y="4673337"/>
                    <a:pt x="3370875" y="4681275"/>
                  </a:cubicBezTo>
                  <a:cubicBezTo>
                    <a:pt x="2602128" y="4689213"/>
                    <a:pt x="1276352" y="4157822"/>
                    <a:pt x="1017008" y="2520360"/>
                  </a:cubicBezTo>
                  <a:cubicBezTo>
                    <a:pt x="1062464" y="1301998"/>
                    <a:pt x="1501000" y="320813"/>
                    <a:pt x="3186410" y="0"/>
                  </a:cubicBezTo>
                  <a:lnTo>
                    <a:pt x="6686766" y="13445"/>
                  </a:lnTo>
                  <a:cubicBezTo>
                    <a:pt x="6724005" y="4574825"/>
                    <a:pt x="6708705" y="4698140"/>
                    <a:pt x="6712986" y="4696000"/>
                  </a:cubicBezTo>
                  <a:lnTo>
                    <a:pt x="139344" y="4675452"/>
                  </a:lnTo>
                  <a:cubicBezTo>
                    <a:pt x="91612" y="115653"/>
                    <a:pt x="95359" y="57111"/>
                    <a:pt x="97499" y="52830"/>
                  </a:cubicBezTo>
                  <a:cubicBezTo>
                    <a:pt x="96222" y="53766"/>
                    <a:pt x="-868901" y="49601"/>
                    <a:pt x="3301123" y="90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grpSp>
          <p:nvGrpSpPr>
            <p:cNvPr id="40" name="Gruppieren 39"/>
            <p:cNvGrpSpPr/>
            <p:nvPr/>
          </p:nvGrpSpPr>
          <p:grpSpPr>
            <a:xfrm>
              <a:off x="3638550" y="1063109"/>
              <a:ext cx="5425766" cy="2403991"/>
              <a:chOff x="3638550" y="1063109"/>
              <a:chExt cx="5425766" cy="2403991"/>
            </a:xfrm>
          </p:grpSpPr>
          <p:grpSp>
            <p:nvGrpSpPr>
              <p:cNvPr id="60" name="Gruppieren 59"/>
              <p:cNvGrpSpPr/>
              <p:nvPr/>
            </p:nvGrpSpPr>
            <p:grpSpPr>
              <a:xfrm>
                <a:off x="3638550" y="1247775"/>
                <a:ext cx="2495550" cy="2219325"/>
                <a:chOff x="3638550" y="1247775"/>
                <a:chExt cx="2495550" cy="2219325"/>
              </a:xfrm>
            </p:grpSpPr>
            <p:sp>
              <p:nvSpPr>
                <p:cNvPr id="62" name="Ellipse 61"/>
                <p:cNvSpPr/>
                <p:nvPr/>
              </p:nvSpPr>
              <p:spPr>
                <a:xfrm>
                  <a:off x="3638550" y="1666875"/>
                  <a:ext cx="1619250" cy="1800225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cxnSp>
              <p:nvCxnSpPr>
                <p:cNvPr id="63" name="Gerade Verbindung 62"/>
                <p:cNvCxnSpPr/>
                <p:nvPr/>
              </p:nvCxnSpPr>
              <p:spPr>
                <a:xfrm flipV="1">
                  <a:off x="4905375" y="1247775"/>
                  <a:ext cx="1228725" cy="571500"/>
                </a:xfrm>
                <a:prstGeom prst="line">
                  <a:avLst/>
                </a:prstGeom>
                <a:ln w="2222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Textfeld 60"/>
              <p:cNvSpPr txBox="1"/>
              <p:nvPr/>
            </p:nvSpPr>
            <p:spPr>
              <a:xfrm>
                <a:off x="6134100" y="1063109"/>
                <a:ext cx="2930216" cy="478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smtClean="0"/>
                  <a:t>Pellets und Flakes</a:t>
                </a:r>
                <a:endParaRPr lang="de-AT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3800475" y="2197655"/>
              <a:ext cx="4870346" cy="2902982"/>
              <a:chOff x="3800475" y="2197655"/>
              <a:chExt cx="4870346" cy="2902982"/>
            </a:xfrm>
          </p:grpSpPr>
          <p:grpSp>
            <p:nvGrpSpPr>
              <p:cNvPr id="56" name="Gruppieren 55"/>
              <p:cNvGrpSpPr/>
              <p:nvPr/>
            </p:nvGrpSpPr>
            <p:grpSpPr>
              <a:xfrm>
                <a:off x="3800475" y="2466975"/>
                <a:ext cx="3267663" cy="2633662"/>
                <a:chOff x="3800475" y="2466975"/>
                <a:chExt cx="3267663" cy="2633662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3800475" y="3300412"/>
                  <a:ext cx="1619250" cy="1800225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cxnSp>
              <p:nvCxnSpPr>
                <p:cNvPr id="59" name="Gerade Verbindung 58"/>
                <p:cNvCxnSpPr/>
                <p:nvPr/>
              </p:nvCxnSpPr>
              <p:spPr>
                <a:xfrm flipV="1">
                  <a:off x="5067300" y="2466975"/>
                  <a:ext cx="2000838" cy="985837"/>
                </a:xfrm>
                <a:prstGeom prst="line">
                  <a:avLst/>
                </a:prstGeom>
                <a:ln w="2222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feld 56"/>
              <p:cNvSpPr txBox="1"/>
              <p:nvPr/>
            </p:nvSpPr>
            <p:spPr>
              <a:xfrm>
                <a:off x="7068138" y="2197655"/>
                <a:ext cx="1602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 smtClean="0"/>
                  <a:t>Bruchstücke</a:t>
                </a:r>
                <a:endParaRPr lang="de-AT" dirty="0"/>
              </a:p>
            </p:txBody>
          </p:sp>
        </p:grpSp>
        <p:grpSp>
          <p:nvGrpSpPr>
            <p:cNvPr id="42" name="Gruppieren 41"/>
            <p:cNvGrpSpPr/>
            <p:nvPr/>
          </p:nvGrpSpPr>
          <p:grpSpPr>
            <a:xfrm>
              <a:off x="5686424" y="3243262"/>
              <a:ext cx="3865882" cy="1817507"/>
              <a:chOff x="5686424" y="3243262"/>
              <a:chExt cx="3865882" cy="1817507"/>
            </a:xfrm>
          </p:grpSpPr>
          <p:grpSp>
            <p:nvGrpSpPr>
              <p:cNvPr id="52" name="Gruppieren 51"/>
              <p:cNvGrpSpPr/>
              <p:nvPr/>
            </p:nvGrpSpPr>
            <p:grpSpPr>
              <a:xfrm>
                <a:off x="5686424" y="3505200"/>
                <a:ext cx="1552575" cy="1555569"/>
                <a:chOff x="3638550" y="1247775"/>
                <a:chExt cx="2495550" cy="2219325"/>
              </a:xfrm>
            </p:grpSpPr>
            <p:sp>
              <p:nvSpPr>
                <p:cNvPr id="54" name="Ellipse 53"/>
                <p:cNvSpPr/>
                <p:nvPr/>
              </p:nvSpPr>
              <p:spPr>
                <a:xfrm>
                  <a:off x="3638550" y="1666875"/>
                  <a:ext cx="1619250" cy="1800225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cxnSp>
              <p:nvCxnSpPr>
                <p:cNvPr id="55" name="Gerade Verbindung 54"/>
                <p:cNvCxnSpPr/>
                <p:nvPr/>
              </p:nvCxnSpPr>
              <p:spPr>
                <a:xfrm flipV="1">
                  <a:off x="4905375" y="1247775"/>
                  <a:ext cx="1228725" cy="571500"/>
                </a:xfrm>
                <a:prstGeom prst="line">
                  <a:avLst/>
                </a:prstGeom>
                <a:ln w="2222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feld 52"/>
              <p:cNvSpPr txBox="1"/>
              <p:nvPr/>
            </p:nvSpPr>
            <p:spPr>
              <a:xfrm>
                <a:off x="7258049" y="3243262"/>
                <a:ext cx="2294257" cy="837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smtClean="0"/>
                  <a:t>geschäumter </a:t>
                </a:r>
                <a:br>
                  <a:rPr lang="de-AT" smtClean="0"/>
                </a:br>
                <a:r>
                  <a:rPr lang="de-AT" smtClean="0"/>
                  <a:t>Kunststoff</a:t>
                </a:r>
                <a:endParaRPr lang="de-AT" dirty="0"/>
              </a:p>
            </p:txBody>
          </p:sp>
        </p:grpSp>
        <p:grpSp>
          <p:nvGrpSpPr>
            <p:cNvPr id="43" name="Gruppieren 42"/>
            <p:cNvGrpSpPr/>
            <p:nvPr/>
          </p:nvGrpSpPr>
          <p:grpSpPr>
            <a:xfrm>
              <a:off x="693831" y="2832473"/>
              <a:ext cx="4949141" cy="3136325"/>
              <a:chOff x="693831" y="2832473"/>
              <a:chExt cx="4949141" cy="3136325"/>
            </a:xfrm>
          </p:grpSpPr>
          <p:sp>
            <p:nvSpPr>
              <p:cNvPr id="49" name="Ellipse 17"/>
              <p:cNvSpPr/>
              <p:nvPr/>
            </p:nvSpPr>
            <p:spPr>
              <a:xfrm flipH="1" flipV="1">
                <a:off x="1792197" y="2832473"/>
                <a:ext cx="3850775" cy="3136325"/>
              </a:xfrm>
              <a:custGeom>
                <a:avLst/>
                <a:gdLst>
                  <a:gd name="connsiteX0" fmla="*/ 0 w 1619250"/>
                  <a:gd name="connsiteY0" fmla="*/ 900113 h 1800225"/>
                  <a:gd name="connsiteX1" fmla="*/ 809625 w 1619250"/>
                  <a:gd name="connsiteY1" fmla="*/ 0 h 1800225"/>
                  <a:gd name="connsiteX2" fmla="*/ 1619250 w 1619250"/>
                  <a:gd name="connsiteY2" fmla="*/ 900113 h 1800225"/>
                  <a:gd name="connsiteX3" fmla="*/ 809625 w 1619250"/>
                  <a:gd name="connsiteY3" fmla="*/ 1800226 h 1800225"/>
                  <a:gd name="connsiteX4" fmla="*/ 0 w 1619250"/>
                  <a:gd name="connsiteY4" fmla="*/ 900113 h 1800225"/>
                  <a:gd name="connsiteX0" fmla="*/ 2614580 w 4233830"/>
                  <a:gd name="connsiteY0" fmla="*/ 1670675 h 2570788"/>
                  <a:gd name="connsiteX1" fmla="*/ 54282 w 4233830"/>
                  <a:gd name="connsiteY1" fmla="*/ 0 h 2570788"/>
                  <a:gd name="connsiteX2" fmla="*/ 4233830 w 4233830"/>
                  <a:gd name="connsiteY2" fmla="*/ 1670675 h 2570788"/>
                  <a:gd name="connsiteX3" fmla="*/ 3424205 w 4233830"/>
                  <a:gd name="connsiteY3" fmla="*/ 2570788 h 2570788"/>
                  <a:gd name="connsiteX4" fmla="*/ 2614580 w 4233830"/>
                  <a:gd name="connsiteY4" fmla="*/ 1670675 h 2570788"/>
                  <a:gd name="connsiteX0" fmla="*/ 2649930 w 4269180"/>
                  <a:gd name="connsiteY0" fmla="*/ 1684576 h 2584689"/>
                  <a:gd name="connsiteX1" fmla="*/ 89632 w 4269180"/>
                  <a:gd name="connsiteY1" fmla="*/ 13901 h 2584689"/>
                  <a:gd name="connsiteX2" fmla="*/ 4269180 w 4269180"/>
                  <a:gd name="connsiteY2" fmla="*/ 1684576 h 2584689"/>
                  <a:gd name="connsiteX3" fmla="*/ 3459555 w 4269180"/>
                  <a:gd name="connsiteY3" fmla="*/ 2584689 h 2584689"/>
                  <a:gd name="connsiteX4" fmla="*/ 2649930 w 4269180"/>
                  <a:gd name="connsiteY4" fmla="*/ 1684576 h 2584689"/>
                  <a:gd name="connsiteX0" fmla="*/ 2649930 w 4269180"/>
                  <a:gd name="connsiteY0" fmla="*/ 1684576 h 2584689"/>
                  <a:gd name="connsiteX1" fmla="*/ 89632 w 4269180"/>
                  <a:gd name="connsiteY1" fmla="*/ 13901 h 2584689"/>
                  <a:gd name="connsiteX2" fmla="*/ 4269180 w 4269180"/>
                  <a:gd name="connsiteY2" fmla="*/ 1684576 h 2584689"/>
                  <a:gd name="connsiteX3" fmla="*/ 3459555 w 4269180"/>
                  <a:gd name="connsiteY3" fmla="*/ 2584689 h 2584689"/>
                  <a:gd name="connsiteX4" fmla="*/ 2649930 w 4269180"/>
                  <a:gd name="connsiteY4" fmla="*/ 1684576 h 2584689"/>
                  <a:gd name="connsiteX0" fmla="*/ 2649930 w 4269180"/>
                  <a:gd name="connsiteY0" fmla="*/ 2284558 h 3184671"/>
                  <a:gd name="connsiteX1" fmla="*/ 89632 w 4269180"/>
                  <a:gd name="connsiteY1" fmla="*/ 613883 h 3184671"/>
                  <a:gd name="connsiteX2" fmla="*/ 4269180 w 4269180"/>
                  <a:gd name="connsiteY2" fmla="*/ 2284558 h 3184671"/>
                  <a:gd name="connsiteX3" fmla="*/ 3459555 w 4269180"/>
                  <a:gd name="connsiteY3" fmla="*/ 3184671 h 3184671"/>
                  <a:gd name="connsiteX4" fmla="*/ 2649930 w 4269180"/>
                  <a:gd name="connsiteY4" fmla="*/ 2284558 h 3184671"/>
                  <a:gd name="connsiteX0" fmla="*/ 2560298 w 4179548"/>
                  <a:gd name="connsiteY0" fmla="*/ 2284558 h 3184671"/>
                  <a:gd name="connsiteX1" fmla="*/ 0 w 4179548"/>
                  <a:gd name="connsiteY1" fmla="*/ 613883 h 3184671"/>
                  <a:gd name="connsiteX2" fmla="*/ 4179548 w 4179548"/>
                  <a:gd name="connsiteY2" fmla="*/ 2284558 h 3184671"/>
                  <a:gd name="connsiteX3" fmla="*/ 3369923 w 4179548"/>
                  <a:gd name="connsiteY3" fmla="*/ 3184671 h 3184671"/>
                  <a:gd name="connsiteX4" fmla="*/ 2560298 w 4179548"/>
                  <a:gd name="connsiteY4" fmla="*/ 2284558 h 3184671"/>
                  <a:gd name="connsiteX0" fmla="*/ 3374625 w 4184250"/>
                  <a:gd name="connsiteY0" fmla="*/ 2582566 h 2647187"/>
                  <a:gd name="connsiteX1" fmla="*/ 4702 w 4184250"/>
                  <a:gd name="connsiteY1" fmla="*/ 11778 h 2647187"/>
                  <a:gd name="connsiteX2" fmla="*/ 4184250 w 4184250"/>
                  <a:gd name="connsiteY2" fmla="*/ 1682453 h 2647187"/>
                  <a:gd name="connsiteX3" fmla="*/ 3374625 w 4184250"/>
                  <a:gd name="connsiteY3" fmla="*/ 2582566 h 2647187"/>
                  <a:gd name="connsiteX0" fmla="*/ 3374625 w 4184250"/>
                  <a:gd name="connsiteY0" fmla="*/ 3157749 h 3222370"/>
                  <a:gd name="connsiteX1" fmla="*/ 4702 w 4184250"/>
                  <a:gd name="connsiteY1" fmla="*/ 586961 h 3222370"/>
                  <a:gd name="connsiteX2" fmla="*/ 4184250 w 4184250"/>
                  <a:gd name="connsiteY2" fmla="*/ 2257636 h 3222370"/>
                  <a:gd name="connsiteX3" fmla="*/ 3374625 w 4184250"/>
                  <a:gd name="connsiteY3" fmla="*/ 3157749 h 3222370"/>
                  <a:gd name="connsiteX0" fmla="*/ 3046343 w 3855968"/>
                  <a:gd name="connsiteY0" fmla="*/ 3345981 h 3423021"/>
                  <a:gd name="connsiteX1" fmla="*/ 5193 w 3855968"/>
                  <a:gd name="connsiteY1" fmla="*/ 559436 h 3423021"/>
                  <a:gd name="connsiteX2" fmla="*/ 3855968 w 3855968"/>
                  <a:gd name="connsiteY2" fmla="*/ 2445868 h 3423021"/>
                  <a:gd name="connsiteX3" fmla="*/ 3046343 w 3855968"/>
                  <a:gd name="connsiteY3" fmla="*/ 3345981 h 3423021"/>
                  <a:gd name="connsiteX0" fmla="*/ 3046343 w 3855968"/>
                  <a:gd name="connsiteY0" fmla="*/ 3069957 h 3146997"/>
                  <a:gd name="connsiteX1" fmla="*/ 5193 w 3855968"/>
                  <a:gd name="connsiteY1" fmla="*/ 283412 h 3146997"/>
                  <a:gd name="connsiteX2" fmla="*/ 3855968 w 3855968"/>
                  <a:gd name="connsiteY2" fmla="*/ 2169844 h 3146997"/>
                  <a:gd name="connsiteX3" fmla="*/ 3046343 w 3855968"/>
                  <a:gd name="connsiteY3" fmla="*/ 3069957 h 3146997"/>
                  <a:gd name="connsiteX0" fmla="*/ 3041150 w 3850775"/>
                  <a:gd name="connsiteY0" fmla="*/ 3069957 h 3146997"/>
                  <a:gd name="connsiteX1" fmla="*/ 0 w 3850775"/>
                  <a:gd name="connsiteY1" fmla="*/ 283412 h 3146997"/>
                  <a:gd name="connsiteX2" fmla="*/ 3850775 w 3850775"/>
                  <a:gd name="connsiteY2" fmla="*/ 2169844 h 3146997"/>
                  <a:gd name="connsiteX3" fmla="*/ 3041150 w 3850775"/>
                  <a:gd name="connsiteY3" fmla="*/ 3069957 h 3146997"/>
                  <a:gd name="connsiteX0" fmla="*/ 3041150 w 3850775"/>
                  <a:gd name="connsiteY0" fmla="*/ 3069957 h 3136325"/>
                  <a:gd name="connsiteX1" fmla="*/ 0 w 3850775"/>
                  <a:gd name="connsiteY1" fmla="*/ 283412 h 3136325"/>
                  <a:gd name="connsiteX2" fmla="*/ 3850775 w 3850775"/>
                  <a:gd name="connsiteY2" fmla="*/ 2169844 h 3136325"/>
                  <a:gd name="connsiteX3" fmla="*/ 3041150 w 3850775"/>
                  <a:gd name="connsiteY3" fmla="*/ 3069957 h 3136325"/>
                  <a:gd name="connsiteX0" fmla="*/ 3041150 w 3850775"/>
                  <a:gd name="connsiteY0" fmla="*/ 3069957 h 3136325"/>
                  <a:gd name="connsiteX1" fmla="*/ 0 w 3850775"/>
                  <a:gd name="connsiteY1" fmla="*/ 283412 h 3136325"/>
                  <a:gd name="connsiteX2" fmla="*/ 3850775 w 3850775"/>
                  <a:gd name="connsiteY2" fmla="*/ 2169844 h 3136325"/>
                  <a:gd name="connsiteX3" fmla="*/ 3041150 w 3850775"/>
                  <a:gd name="connsiteY3" fmla="*/ 3069957 h 3136325"/>
                  <a:gd name="connsiteX0" fmla="*/ 3041150 w 3850775"/>
                  <a:gd name="connsiteY0" fmla="*/ 3069957 h 3136325"/>
                  <a:gd name="connsiteX1" fmla="*/ 0 w 3850775"/>
                  <a:gd name="connsiteY1" fmla="*/ 283412 h 3136325"/>
                  <a:gd name="connsiteX2" fmla="*/ 3850775 w 3850775"/>
                  <a:gd name="connsiteY2" fmla="*/ 2169844 h 3136325"/>
                  <a:gd name="connsiteX3" fmla="*/ 3041150 w 3850775"/>
                  <a:gd name="connsiteY3" fmla="*/ 3069957 h 3136325"/>
                  <a:gd name="connsiteX0" fmla="*/ 3041150 w 3850775"/>
                  <a:gd name="connsiteY0" fmla="*/ 3069957 h 3136325"/>
                  <a:gd name="connsiteX1" fmla="*/ 0 w 3850775"/>
                  <a:gd name="connsiteY1" fmla="*/ 283412 h 3136325"/>
                  <a:gd name="connsiteX2" fmla="*/ 3850775 w 3850775"/>
                  <a:gd name="connsiteY2" fmla="*/ 2169844 h 3136325"/>
                  <a:gd name="connsiteX3" fmla="*/ 3041150 w 3850775"/>
                  <a:gd name="connsiteY3" fmla="*/ 3069957 h 313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50775" h="3136325">
                    <a:moveTo>
                      <a:pt x="3041150" y="3069957"/>
                    </a:moveTo>
                    <a:cubicBezTo>
                      <a:pt x="1885647" y="-275325"/>
                      <a:pt x="399317" y="1481395"/>
                      <a:pt x="0" y="283412"/>
                    </a:cubicBezTo>
                    <a:cubicBezTo>
                      <a:pt x="1778803" y="-832378"/>
                      <a:pt x="3850775" y="1672725"/>
                      <a:pt x="3850775" y="2169844"/>
                    </a:cubicBezTo>
                    <a:cubicBezTo>
                      <a:pt x="3850775" y="2666963"/>
                      <a:pt x="3795961" y="3353540"/>
                      <a:pt x="3041150" y="3069957"/>
                    </a:cubicBezTo>
                    <a:close/>
                  </a:path>
                </a:pathLst>
              </a:cu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50" name="Gerade Verbindung 49"/>
              <p:cNvCxnSpPr/>
              <p:nvPr/>
            </p:nvCxnSpPr>
            <p:spPr>
              <a:xfrm flipH="1">
                <a:off x="1538287" y="4089175"/>
                <a:ext cx="382980" cy="187550"/>
              </a:xfrm>
              <a:prstGeom prst="line">
                <a:avLst/>
              </a:prstGeom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feld 50"/>
              <p:cNvSpPr txBox="1"/>
              <p:nvPr/>
            </p:nvSpPr>
            <p:spPr>
              <a:xfrm>
                <a:off x="693831" y="4200524"/>
                <a:ext cx="863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 smtClean="0"/>
                  <a:t>Folien</a:t>
                </a:r>
                <a:endParaRPr lang="de-AT" dirty="0"/>
              </a:p>
            </p:txBody>
          </p:sp>
        </p:grpSp>
        <p:grpSp>
          <p:nvGrpSpPr>
            <p:cNvPr id="44" name="Gruppieren 43"/>
            <p:cNvGrpSpPr/>
            <p:nvPr/>
          </p:nvGrpSpPr>
          <p:grpSpPr>
            <a:xfrm>
              <a:off x="854197" y="3189063"/>
              <a:ext cx="2855811" cy="2167678"/>
              <a:chOff x="854197" y="3189063"/>
              <a:chExt cx="2855811" cy="2167678"/>
            </a:xfrm>
          </p:grpSpPr>
          <p:grpSp>
            <p:nvGrpSpPr>
              <p:cNvPr id="45" name="Gruppieren 44"/>
              <p:cNvGrpSpPr/>
              <p:nvPr/>
            </p:nvGrpSpPr>
            <p:grpSpPr>
              <a:xfrm>
                <a:off x="1800225" y="3189063"/>
                <a:ext cx="1909783" cy="1871706"/>
                <a:chOff x="1800225" y="3189063"/>
                <a:chExt cx="1909783" cy="1871706"/>
              </a:xfrm>
            </p:grpSpPr>
            <p:sp>
              <p:nvSpPr>
                <p:cNvPr id="47" name="Ellipse 46"/>
                <p:cNvSpPr/>
                <p:nvPr/>
              </p:nvSpPr>
              <p:spPr>
                <a:xfrm rot="2641652" flipH="1" flipV="1">
                  <a:off x="3197039" y="3189063"/>
                  <a:ext cx="512969" cy="1800225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cxnSp>
              <p:nvCxnSpPr>
                <p:cNvPr id="48" name="Gerade Verbindung 47"/>
                <p:cNvCxnSpPr/>
                <p:nvPr/>
              </p:nvCxnSpPr>
              <p:spPr>
                <a:xfrm flipH="1">
                  <a:off x="1800225" y="4526123"/>
                  <a:ext cx="1029496" cy="534646"/>
                </a:xfrm>
                <a:prstGeom prst="line">
                  <a:avLst/>
                </a:prstGeom>
                <a:ln w="2222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feld 45"/>
              <p:cNvSpPr txBox="1"/>
              <p:nvPr/>
            </p:nvSpPr>
            <p:spPr>
              <a:xfrm>
                <a:off x="854197" y="4987409"/>
                <a:ext cx="9460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 smtClean="0"/>
                  <a:t>Fasern</a:t>
                </a:r>
                <a:endParaRPr lang="de-AT" dirty="0"/>
              </a:p>
            </p:txBody>
          </p:sp>
        </p:grpSp>
      </p:grpSp>
      <p:sp>
        <p:nvSpPr>
          <p:cNvPr id="35" name="Textplatzhalter 3"/>
          <p:cNvSpPr txBox="1">
            <a:spLocks/>
          </p:cNvSpPr>
          <p:nvPr/>
        </p:nvSpPr>
        <p:spPr>
          <a:xfrm>
            <a:off x="6310655" y="6206800"/>
            <a:ext cx="2094727" cy="125782"/>
          </a:xfrm>
          <a:prstGeom prst="rect">
            <a:avLst/>
          </a:prstGeom>
        </p:spPr>
        <p:txBody>
          <a:bodyPr vert="horz" lIns="36000" tIns="0" rIns="36000" bIns="0" rtlCol="0">
            <a:noAutofit/>
          </a:bodyPr>
          <a:lstStyle>
            <a:lvl1pPr marL="324000" indent="-324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000" indent="-288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04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de-AT" sz="800" i="1" smtClean="0">
                <a:solidFill>
                  <a:schemeClr val="bg1">
                    <a:lumMod val="65000"/>
                  </a:schemeClr>
                </a:solidFill>
              </a:rPr>
              <a:t>© Umweltbundesamt/Schütz </a:t>
            </a:r>
            <a:endParaRPr lang="de-AT" sz="800" i="1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8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Woher kommt das </a:t>
            </a:r>
            <a:r>
              <a:rPr lang="de-AT" smtClean="0"/>
              <a:t>Plastik?</a:t>
            </a:r>
            <a:br>
              <a:rPr lang="de-AT" smtClean="0"/>
            </a:br>
            <a:r>
              <a:rPr lang="de-AT" smtClean="0"/>
              <a:t> 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4340800"/>
          </a:xfrm>
        </p:spPr>
        <p:txBody>
          <a:bodyPr>
            <a:normAutofit fontScale="77500" lnSpcReduction="20000"/>
          </a:bodyPr>
          <a:lstStyle/>
          <a:p>
            <a:pPr marL="324000" lvl="1" indent="-324000">
              <a:lnSpc>
                <a:spcPct val="120000"/>
              </a:lnSpc>
            </a:pPr>
            <a:r>
              <a:rPr lang="de-AT" sz="2300" dirty="0" smtClean="0"/>
              <a:t>Diffuse Einträge </a:t>
            </a:r>
            <a:endParaRPr lang="de-AT" sz="2300" dirty="0"/>
          </a:p>
          <a:p>
            <a:pPr lvl="1">
              <a:lnSpc>
                <a:spcPct val="120000"/>
              </a:lnSpc>
            </a:pPr>
            <a:r>
              <a:rPr lang="de-AT" sz="1800" dirty="0"/>
              <a:t>Oberflächenentwässerung</a:t>
            </a:r>
            <a:r>
              <a:rPr lang="de-AT" sz="1800"/>
              <a:t>, </a:t>
            </a:r>
            <a:r>
              <a:rPr lang="de-AT" sz="1800" smtClean="0"/>
              <a:t>weggeworfene</a:t>
            </a:r>
            <a:br>
              <a:rPr lang="de-AT" sz="1800" smtClean="0"/>
            </a:br>
            <a:r>
              <a:rPr lang="de-AT" sz="1800" smtClean="0"/>
              <a:t>Gebrauchsgüter </a:t>
            </a:r>
            <a:r>
              <a:rPr lang="de-AT" sz="1800" dirty="0"/>
              <a:t>(</a:t>
            </a:r>
            <a:r>
              <a:rPr lang="de-AT" sz="1800" dirty="0" err="1"/>
              <a:t>Littering</a:t>
            </a:r>
            <a:r>
              <a:rPr lang="de-AT" sz="1800" dirty="0"/>
              <a:t>), </a:t>
            </a:r>
            <a:r>
              <a:rPr lang="de-AT" sz="1800"/>
              <a:t>unsachgemäße </a:t>
            </a:r>
            <a:r>
              <a:rPr lang="de-AT" sz="1800" smtClean="0"/>
              <a:t/>
            </a:r>
            <a:br>
              <a:rPr lang="de-AT" sz="1800" smtClean="0"/>
            </a:br>
            <a:r>
              <a:rPr lang="de-AT" sz="1800" smtClean="0"/>
              <a:t>Produktnutzung</a:t>
            </a:r>
            <a:r>
              <a:rPr lang="de-AT" sz="1800" dirty="0"/>
              <a:t>, Baustellen, </a:t>
            </a:r>
            <a:r>
              <a:rPr lang="de-AT" sz="1800"/>
              <a:t>Windverfrachtung</a:t>
            </a:r>
            <a:r>
              <a:rPr lang="de-AT" sz="1800" smtClean="0"/>
              <a:t>,</a:t>
            </a:r>
            <a:br>
              <a:rPr lang="de-AT" sz="1800" smtClean="0"/>
            </a:br>
            <a:r>
              <a:rPr lang="de-AT" sz="1800" smtClean="0"/>
              <a:t>Foliennutzung </a:t>
            </a:r>
            <a:endParaRPr lang="de-AT" sz="1800" dirty="0" smtClean="0"/>
          </a:p>
          <a:p>
            <a:pPr marL="0" indent="-288000">
              <a:lnSpc>
                <a:spcPct val="120000"/>
              </a:lnSpc>
            </a:pPr>
            <a:r>
              <a:rPr lang="de-AT" sz="2300" dirty="0" smtClean="0"/>
              <a:t>Kommunale Einträge</a:t>
            </a:r>
            <a:endParaRPr lang="de-AT" sz="2300" dirty="0"/>
          </a:p>
          <a:p>
            <a:pPr lvl="1">
              <a:lnSpc>
                <a:spcPct val="120000"/>
              </a:lnSpc>
            </a:pPr>
            <a:r>
              <a:rPr lang="de-AT" sz="1800" dirty="0"/>
              <a:t>Kläranlagen, </a:t>
            </a:r>
            <a:r>
              <a:rPr lang="de-AT" sz="1800"/>
              <a:t>Trennkanalisation</a:t>
            </a:r>
            <a:r>
              <a:rPr lang="de-AT" sz="1800" smtClean="0"/>
              <a:t>,</a:t>
            </a:r>
            <a:br>
              <a:rPr lang="de-AT" sz="1800" smtClean="0"/>
            </a:br>
            <a:r>
              <a:rPr lang="de-AT" sz="1800" smtClean="0"/>
              <a:t>Mischwasserentlastung</a:t>
            </a:r>
            <a:endParaRPr lang="de-AT" sz="1800" dirty="0" smtClean="0"/>
          </a:p>
          <a:p>
            <a:pPr marL="324000" lvl="1" indent="0">
              <a:lnSpc>
                <a:spcPct val="120000"/>
              </a:lnSpc>
              <a:buNone/>
            </a:pPr>
            <a:endParaRPr lang="de-AT" sz="1100" smtClean="0"/>
          </a:p>
          <a:p>
            <a:pPr marL="324000" lvl="1" indent="0">
              <a:lnSpc>
                <a:spcPct val="120000"/>
              </a:lnSpc>
              <a:buNone/>
            </a:pPr>
            <a:endParaRPr lang="de-AT" sz="1100" dirty="0" smtClean="0"/>
          </a:p>
          <a:p>
            <a:pPr>
              <a:lnSpc>
                <a:spcPct val="120000"/>
              </a:lnSpc>
            </a:pPr>
            <a:r>
              <a:rPr lang="de-AT" sz="2300" smtClean="0"/>
              <a:t>Betriebliche </a:t>
            </a:r>
            <a:r>
              <a:rPr lang="de-AT" sz="2300" dirty="0" smtClean="0"/>
              <a:t>Einträge</a:t>
            </a:r>
          </a:p>
          <a:p>
            <a:pPr lvl="1">
              <a:lnSpc>
                <a:spcPct val="120000"/>
              </a:lnSpc>
            </a:pPr>
            <a:r>
              <a:rPr lang="de-AT" sz="1800" dirty="0" smtClean="0"/>
              <a:t>Produktion, Verarbeitung, Transport</a:t>
            </a:r>
            <a:r>
              <a:rPr lang="de-AT" sz="1800" smtClean="0"/>
              <a:t>, Recycling</a:t>
            </a:r>
            <a:br>
              <a:rPr lang="de-AT" sz="1800" smtClean="0"/>
            </a:br>
            <a:endParaRPr lang="de-AT" sz="1800" smtClean="0"/>
          </a:p>
          <a:p>
            <a:pPr lvl="1">
              <a:lnSpc>
                <a:spcPct val="120000"/>
              </a:lnSpc>
            </a:pPr>
            <a:endParaRPr lang="de-AT" sz="1300" dirty="0" smtClean="0"/>
          </a:p>
          <a:p>
            <a:pPr marL="324000" lvl="1" indent="-324000">
              <a:lnSpc>
                <a:spcPct val="120000"/>
              </a:lnSpc>
            </a:pPr>
            <a:r>
              <a:rPr lang="de-AT" sz="2300" smtClean="0"/>
              <a:t>Messungen bei Industriebetrieb in NÖ (Borealis)</a:t>
            </a:r>
          </a:p>
          <a:p>
            <a:pPr lvl="1">
              <a:lnSpc>
                <a:spcPct val="120000"/>
              </a:lnSpc>
            </a:pPr>
            <a:r>
              <a:rPr lang="de-AT" sz="1800" smtClean="0"/>
              <a:t>Einhaltung des wasserrechtlichen Konsenswertes</a:t>
            </a:r>
          </a:p>
          <a:p>
            <a:pPr lvl="1">
              <a:lnSpc>
                <a:spcPct val="120000"/>
              </a:lnSpc>
            </a:pPr>
            <a:r>
              <a:rPr lang="de-AT" sz="1800" smtClean="0"/>
              <a:t>Pellets im Abwasserkanal </a:t>
            </a:r>
          </a:p>
          <a:p>
            <a:pPr lvl="1"/>
            <a:endParaRPr lang="de-AT" dirty="0">
              <a:solidFill>
                <a:srgbClr val="FF0000"/>
              </a:solidFill>
            </a:endParaRPr>
          </a:p>
          <a:p>
            <a:pPr marL="324000" lvl="1" indent="0">
              <a:buNone/>
            </a:pPr>
            <a:endParaRPr lang="de-AT" dirty="0" smtClean="0">
              <a:solidFill>
                <a:srgbClr val="FF0000"/>
              </a:solidFill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>
          <a:xfrm>
            <a:off x="6216635" y="2187000"/>
            <a:ext cx="3150885" cy="4340800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000" indent="-288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04000" indent="-252000" algn="l" defTabSz="914400" rtl="0" eaLnBrk="1" latinLnBrk="0" hangingPunct="1">
              <a:lnSpc>
                <a:spcPct val="11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Wingdings" pitchFamily="2" charset="2"/>
              <a:buChar char="n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endParaRPr lang="de-AT" sz="1400" spc="-40" smtClean="0"/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r>
              <a:rPr lang="de-AT" spc="-40" smtClean="0"/>
              <a:t>Folien, Bruchstücke, </a:t>
            </a:r>
            <a:br>
              <a:rPr lang="de-AT" spc="-40" smtClean="0"/>
            </a:br>
            <a:r>
              <a:rPr lang="de-AT" spc="-40" smtClean="0"/>
              <a:t>Fasern, geschäumter Kunststoff</a:t>
            </a:r>
            <a:endParaRPr lang="de-AT" sz="300" spc="-40" smtClean="0"/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endParaRPr lang="de-AT" sz="500" spc="-40" smtClean="0"/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r>
              <a:rPr lang="de-AT" spc="-40" smtClean="0"/>
              <a:t>Flakes</a:t>
            </a:r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endParaRPr lang="de-AT" sz="1100" spc="-40" smtClean="0"/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endParaRPr lang="de-AT" sz="2800" spc="-40"/>
          </a:p>
          <a:p>
            <a:pPr marL="0" lvl="1" indent="0">
              <a:lnSpc>
                <a:spcPct val="120000"/>
              </a:lnSpc>
              <a:buFont typeface="Wingdings" pitchFamily="2" charset="2"/>
              <a:buNone/>
            </a:pPr>
            <a:r>
              <a:rPr lang="de-AT" spc="-40" smtClean="0"/>
              <a:t>Pellets </a:t>
            </a:r>
            <a:endParaRPr lang="de-AT" sz="1400" spc="-40" smtClean="0"/>
          </a:p>
          <a:p>
            <a:pPr lvl="1"/>
            <a:endParaRPr lang="de-AT" spc="-40" smtClean="0">
              <a:solidFill>
                <a:srgbClr val="FF0000"/>
              </a:solidFill>
            </a:endParaRPr>
          </a:p>
          <a:p>
            <a:pPr marL="324000" lvl="1" indent="0">
              <a:buFont typeface="Wingdings" pitchFamily="2" charset="2"/>
              <a:buNone/>
            </a:pPr>
            <a:endParaRPr lang="de-AT" spc="-40" dirty="0" smtClean="0">
              <a:solidFill>
                <a:srgbClr val="FF0000"/>
              </a:solidFill>
            </a:endParaRPr>
          </a:p>
        </p:txBody>
      </p:sp>
      <p:sp>
        <p:nvSpPr>
          <p:cNvPr id="6" name="Geschweifte Klammer rechts 5"/>
          <p:cNvSpPr/>
          <p:nvPr/>
        </p:nvSpPr>
        <p:spPr>
          <a:xfrm>
            <a:off x="5835953" y="2187000"/>
            <a:ext cx="322807" cy="199892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Geschweifte Klammer rechts 6"/>
          <p:cNvSpPr/>
          <p:nvPr/>
        </p:nvSpPr>
        <p:spPr>
          <a:xfrm>
            <a:off x="5835953" y="4661521"/>
            <a:ext cx="322807" cy="502718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5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Ökologische</a:t>
            </a:r>
            <a:r>
              <a:rPr lang="en-US" dirty="0" smtClean="0"/>
              <a:t> </a:t>
            </a:r>
            <a:r>
              <a:rPr lang="en-US" dirty="0" err="1" smtClean="0"/>
              <a:t>Risiken</a:t>
            </a:r>
            <a:r>
              <a:rPr lang="en-US" dirty="0" smtClean="0"/>
              <a:t> &amp; </a:t>
            </a:r>
            <a:r>
              <a:rPr lang="en-US" dirty="0" err="1" smtClean="0"/>
              <a:t>Auswirkungen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5904963" cy="4186800"/>
          </a:xfrm>
        </p:spPr>
        <p:txBody>
          <a:bodyPr>
            <a:normAutofit/>
          </a:bodyPr>
          <a:lstStyle/>
          <a:p>
            <a:pPr lvl="0"/>
            <a:r>
              <a:rPr lang="de-DE" dirty="0"/>
              <a:t>Untersuchung von Donaufischen </a:t>
            </a:r>
            <a:r>
              <a:rPr lang="de-DE"/>
              <a:t>(</a:t>
            </a:r>
            <a:r>
              <a:rPr lang="de-DE" smtClean="0"/>
              <a:t>Stichprobe 30 Fische)</a:t>
            </a:r>
            <a:endParaRPr lang="de-DE" dirty="0"/>
          </a:p>
          <a:p>
            <a:pPr lvl="1"/>
            <a:r>
              <a:rPr lang="de-DE" dirty="0"/>
              <a:t>Kein Plastik in den Fischen nachweisbar! </a:t>
            </a:r>
            <a:endParaRPr lang="de-DE" dirty="0" smtClean="0"/>
          </a:p>
          <a:p>
            <a:pPr lvl="1"/>
            <a:endParaRPr lang="de-DE" dirty="0"/>
          </a:p>
          <a:p>
            <a:pPr marL="0" lvl="0" indent="0">
              <a:buNone/>
            </a:pPr>
            <a:r>
              <a:rPr lang="de-DE" smtClean="0"/>
              <a:t>Risiken</a:t>
            </a:r>
            <a:endParaRPr lang="de-DE" dirty="0" smtClean="0"/>
          </a:p>
          <a:p>
            <a:pPr lvl="0"/>
            <a:r>
              <a:rPr lang="de-DE" sz="2000" dirty="0" smtClean="0"/>
              <a:t>Verheddern </a:t>
            </a:r>
            <a:r>
              <a:rPr lang="de-DE" sz="2000"/>
              <a:t>in </a:t>
            </a:r>
            <a:r>
              <a:rPr lang="de-DE" sz="2000" smtClean="0"/>
              <a:t>Plastikteilen</a:t>
            </a:r>
          </a:p>
          <a:p>
            <a:pPr lvl="0"/>
            <a:r>
              <a:rPr lang="de-DE" sz="2000" smtClean="0"/>
              <a:t>Einschränkung </a:t>
            </a:r>
            <a:r>
              <a:rPr lang="de-DE" sz="2000"/>
              <a:t>der </a:t>
            </a:r>
            <a:r>
              <a:rPr lang="de-DE" sz="2000" smtClean="0"/>
              <a:t>Bewegungsfreiheit, Ersticken</a:t>
            </a:r>
            <a:endParaRPr lang="de-DE" dirty="0"/>
          </a:p>
          <a:p>
            <a:pPr lvl="0"/>
            <a:r>
              <a:rPr lang="de-DE" sz="2000" smtClean="0"/>
              <a:t>Quelle </a:t>
            </a:r>
            <a:r>
              <a:rPr lang="de-DE" sz="2000" dirty="0"/>
              <a:t>&amp; Senke für </a:t>
            </a:r>
            <a:r>
              <a:rPr lang="de-DE" sz="2000" dirty="0" smtClean="0"/>
              <a:t>Chemikalien</a:t>
            </a:r>
            <a:endParaRPr lang="de-DE" dirty="0"/>
          </a:p>
          <a:p>
            <a:pPr lvl="1"/>
            <a:endParaRPr lang="de-DE" dirty="0" smtClean="0"/>
          </a:p>
          <a:p>
            <a:endParaRPr lang="en-US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8330" b="16694"/>
          <a:stretch/>
        </p:blipFill>
        <p:spPr>
          <a:xfrm>
            <a:off x="6194523" y="2187000"/>
            <a:ext cx="2578130" cy="132993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970849" y="3248405"/>
            <a:ext cx="1438366" cy="169277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algn="r"/>
            <a:r>
              <a:rPr lang="de-DE" sz="500" dirty="0" smtClean="0">
                <a:solidFill>
                  <a:prstClr val="white">
                    <a:lumMod val="75000"/>
                  </a:prstClr>
                </a:solidFill>
              </a:rPr>
              <a:t>© R. Konecny</a:t>
            </a:r>
            <a:endParaRPr lang="de-DE" sz="500" dirty="0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Zusammenfassung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Flüsse</a:t>
            </a:r>
            <a:r>
              <a:rPr lang="en-US" dirty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wesentlicher</a:t>
            </a:r>
            <a:r>
              <a:rPr lang="en-US" dirty="0" smtClean="0"/>
              <a:t> </a:t>
            </a:r>
            <a:r>
              <a:rPr lang="en-US" dirty="0" err="1" smtClean="0"/>
              <a:t>Eintragspfad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marine </a:t>
            </a:r>
            <a:r>
              <a:rPr lang="en-US" dirty="0" err="1" smtClean="0"/>
              <a:t>Plastikinseln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einzigartige</a:t>
            </a:r>
            <a:r>
              <a:rPr lang="en-US" dirty="0" smtClean="0"/>
              <a:t> </a:t>
            </a:r>
            <a:r>
              <a:rPr lang="en-US" dirty="0" err="1" smtClean="0"/>
              <a:t>Studie</a:t>
            </a:r>
            <a:endParaRPr lang="en-US" dirty="0" smtClean="0"/>
          </a:p>
          <a:p>
            <a:r>
              <a:rPr lang="en-US" smtClean="0"/>
              <a:t>Pro </a:t>
            </a:r>
            <a:r>
              <a:rPr lang="en-US" dirty="0"/>
              <a:t>Tag </a:t>
            </a:r>
            <a:r>
              <a:rPr lang="en-US" err="1"/>
              <a:t>werden</a:t>
            </a:r>
            <a:r>
              <a:rPr lang="en-US"/>
              <a:t> </a:t>
            </a:r>
            <a:r>
              <a:rPr lang="en-US" smtClean="0"/>
              <a:t>zwischen 25</a:t>
            </a:r>
            <a:r>
              <a:rPr lang="de-AT"/>
              <a:t> </a:t>
            </a:r>
            <a:r>
              <a:rPr lang="de-AT" smtClean="0"/>
              <a:t>und </a:t>
            </a:r>
            <a:r>
              <a:rPr lang="en-US" smtClean="0"/>
              <a:t>145 </a:t>
            </a:r>
            <a:r>
              <a:rPr lang="en-US" dirty="0"/>
              <a:t>kg </a:t>
            </a:r>
            <a:r>
              <a:rPr lang="en-US" dirty="0" err="1"/>
              <a:t>Plastik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die </a:t>
            </a:r>
            <a:r>
              <a:rPr lang="en-US" err="1"/>
              <a:t>Donau</a:t>
            </a:r>
            <a:r>
              <a:rPr lang="en-US"/>
              <a:t> </a:t>
            </a:r>
            <a:r>
              <a:rPr lang="en-US" smtClean="0"/>
              <a:t>abtransportiert</a:t>
            </a:r>
          </a:p>
          <a:p>
            <a:pPr lvl="1"/>
            <a:r>
              <a:rPr lang="en-US" smtClean="0"/>
              <a:t>Entspricht einer Jahresfracht  von ca. 40 Tonnen</a:t>
            </a:r>
            <a:endParaRPr lang="en-US" dirty="0"/>
          </a:p>
          <a:p>
            <a:r>
              <a:rPr lang="en-US"/>
              <a:t>Mehr als 90 % stammen aus diffusen </a:t>
            </a:r>
            <a:r>
              <a:rPr lang="en-US" smtClean="0"/>
              <a:t>Einträgen </a:t>
            </a:r>
          </a:p>
          <a:p>
            <a:r>
              <a:rPr lang="de-AT" smtClean="0"/>
              <a:t>Weiterentwicklung </a:t>
            </a:r>
            <a:r>
              <a:rPr lang="de-AT"/>
              <a:t>Messmethoden</a:t>
            </a:r>
          </a:p>
          <a:p>
            <a:r>
              <a:rPr lang="de-AT" smtClean="0"/>
              <a:t>Identifizierung </a:t>
            </a:r>
            <a:r>
              <a:rPr lang="de-AT"/>
              <a:t>von Quellen </a:t>
            </a:r>
          </a:p>
        </p:txBody>
      </p:sp>
    </p:spTree>
    <p:extLst>
      <p:ext uri="{BB962C8B-B14F-4D97-AF65-F5344CB8AC3E}">
        <p14:creationId xmlns:p14="http://schemas.microsoft.com/office/powerpoint/2010/main" val="15312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Umweltbundesamt ohne Fremdlogos">
  <a:themeElements>
    <a:clrScheme name="Umweltbundesamt">
      <a:dk1>
        <a:sysClr val="windowText" lastClr="000000"/>
      </a:dk1>
      <a:lt1>
        <a:sysClr val="window" lastClr="FFFFFF"/>
      </a:lt1>
      <a:dk2>
        <a:srgbClr val="008080"/>
      </a:dk2>
      <a:lt2>
        <a:srgbClr val="BFDFDF"/>
      </a:lt2>
      <a:accent1>
        <a:srgbClr val="7FBFBF"/>
      </a:accent1>
      <a:accent2>
        <a:srgbClr val="40A0A0"/>
      </a:accent2>
      <a:accent3>
        <a:srgbClr val="B2011D"/>
      </a:accent3>
      <a:accent4>
        <a:srgbClr val="722635"/>
      </a:accent4>
      <a:accent5>
        <a:srgbClr val="00A3DA"/>
      </a:accent5>
      <a:accent6>
        <a:srgbClr val="025277"/>
      </a:accent6>
      <a:hlink>
        <a:srgbClr val="008080"/>
      </a:hlink>
      <a:folHlink>
        <a:srgbClr val="008080"/>
      </a:folHlink>
    </a:clrScheme>
    <a:fontScheme name="Umweltbundesam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-Umweltbundesamt mit Fremdlogos">
  <a:themeElements>
    <a:clrScheme name="Umweltbundesamt">
      <a:dk1>
        <a:sysClr val="windowText" lastClr="000000"/>
      </a:dk1>
      <a:lt1>
        <a:sysClr val="window" lastClr="FFFFFF"/>
      </a:lt1>
      <a:dk2>
        <a:srgbClr val="008080"/>
      </a:dk2>
      <a:lt2>
        <a:srgbClr val="BFDFDF"/>
      </a:lt2>
      <a:accent1>
        <a:srgbClr val="7FBFBF"/>
      </a:accent1>
      <a:accent2>
        <a:srgbClr val="40A0A0"/>
      </a:accent2>
      <a:accent3>
        <a:srgbClr val="B2011D"/>
      </a:accent3>
      <a:accent4>
        <a:srgbClr val="722635"/>
      </a:accent4>
      <a:accent5>
        <a:srgbClr val="00A3DA"/>
      </a:accent5>
      <a:accent6>
        <a:srgbClr val="025277"/>
      </a:accent6>
      <a:hlink>
        <a:srgbClr val="008080"/>
      </a:hlink>
      <a:folHlink>
        <a:srgbClr val="008080"/>
      </a:folHlink>
    </a:clrScheme>
    <a:fontScheme name="Umweltbundesam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455</Words>
  <Application>Microsoft Office PowerPoint</Application>
  <PresentationFormat>Bildschirmpräsentation (4:3)</PresentationFormat>
  <Paragraphs>96</Paragraphs>
  <Slides>9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PPT-Umweltbundesamt ohne Fremdlogos</vt:lpstr>
      <vt:lpstr>PPT-Umweltbundesamt mit Fremdlogos</vt:lpstr>
      <vt:lpstr>Plastik in der Donau </vt:lpstr>
      <vt:lpstr>Projekt: Statuserhebung </vt:lpstr>
      <vt:lpstr>Messmethodik </vt:lpstr>
      <vt:lpstr>Probenahme: Tiefenverteilung &amp; Breitenvarianz</vt:lpstr>
      <vt:lpstr>Messergebnisse Donau </vt:lpstr>
      <vt:lpstr>PowerPoint-Präsentation</vt:lpstr>
      <vt:lpstr>Woher kommt das Plastik?  </vt:lpstr>
      <vt:lpstr>Ökologische Risiken &amp; Auswirkungen  </vt:lpstr>
      <vt:lpstr>Zusammenfassung </vt:lpstr>
    </vt:vector>
  </TitlesOfParts>
  <Company>Umweltbundesamt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kaitna</dc:creator>
  <cp:lastModifiedBy>Zechmann Ingeborg</cp:lastModifiedBy>
  <cp:revision>146</cp:revision>
  <cp:lastPrinted>2015-03-09T11:17:23Z</cp:lastPrinted>
  <dcterms:created xsi:type="dcterms:W3CDTF">2009-06-26T09:35:22Z</dcterms:created>
  <dcterms:modified xsi:type="dcterms:W3CDTF">2015-03-11T15:30:54Z</dcterms:modified>
</cp:coreProperties>
</file>